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C32A08-6FFB-BA44-B814-A71AD9B02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887" y="702233"/>
            <a:ext cx="8324335" cy="3046988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80000"/>
              </a:lnSpc>
              <a:defRPr sz="8000"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5E8F6E6-530A-204D-A6D8-72FACE68E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887" y="4763530"/>
            <a:ext cx="5698524" cy="1686697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800" b="1">
                <a:solidFill>
                  <a:schemeClr val="accent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7" name="Parallelltrapets 6">
            <a:extLst>
              <a:ext uri="{FF2B5EF4-FFF2-40B4-BE49-F238E27FC236}">
                <a16:creationId xmlns:a16="http://schemas.microsoft.com/office/drawing/2014/main" id="{4B4D417A-2919-CE48-ABDF-C63D62D326FF}"/>
              </a:ext>
            </a:extLst>
          </p:cNvPr>
          <p:cNvSpPr/>
          <p:nvPr userDrawn="1"/>
        </p:nvSpPr>
        <p:spPr>
          <a:xfrm>
            <a:off x="7865076" y="-12364"/>
            <a:ext cx="4359344" cy="6888898"/>
          </a:xfrm>
          <a:custGeom>
            <a:avLst/>
            <a:gdLst>
              <a:gd name="connsiteX0" fmla="*/ 0 w 2813222"/>
              <a:gd name="connsiteY0" fmla="*/ 6858000 h 6858000"/>
              <a:gd name="connsiteX1" fmla="*/ 1321145 w 2813222"/>
              <a:gd name="connsiteY1" fmla="*/ 0 h 6858000"/>
              <a:gd name="connsiteX2" fmla="*/ 1492077 w 2813222"/>
              <a:gd name="connsiteY2" fmla="*/ 0 h 6858000"/>
              <a:gd name="connsiteX3" fmla="*/ 2813222 w 2813222"/>
              <a:gd name="connsiteY3" fmla="*/ 6858000 h 6858000"/>
              <a:gd name="connsiteX4" fmla="*/ 0 w 2813222"/>
              <a:gd name="connsiteY4" fmla="*/ 6858000 h 6858000"/>
              <a:gd name="connsiteX0" fmla="*/ 0 w 2820429"/>
              <a:gd name="connsiteY0" fmla="*/ 6858000 h 6858000"/>
              <a:gd name="connsiteX1" fmla="*/ 1321145 w 2820429"/>
              <a:gd name="connsiteY1" fmla="*/ 0 h 6858000"/>
              <a:gd name="connsiteX2" fmla="*/ 2820429 w 2820429"/>
              <a:gd name="connsiteY2" fmla="*/ 6178 h 6858000"/>
              <a:gd name="connsiteX3" fmla="*/ 2813222 w 2820429"/>
              <a:gd name="connsiteY3" fmla="*/ 6858000 h 6858000"/>
              <a:gd name="connsiteX4" fmla="*/ 0 w 2820429"/>
              <a:gd name="connsiteY4" fmla="*/ 6858000 h 6858000"/>
              <a:gd name="connsiteX0" fmla="*/ 0 w 2813446"/>
              <a:gd name="connsiteY0" fmla="*/ 6870357 h 6870357"/>
              <a:gd name="connsiteX1" fmla="*/ 1321145 w 2813446"/>
              <a:gd name="connsiteY1" fmla="*/ 12357 h 6870357"/>
              <a:gd name="connsiteX2" fmla="*/ 2800321 w 2813446"/>
              <a:gd name="connsiteY2" fmla="*/ 0 h 6870357"/>
              <a:gd name="connsiteX3" fmla="*/ 2813222 w 2813446"/>
              <a:gd name="connsiteY3" fmla="*/ 6870357 h 6870357"/>
              <a:gd name="connsiteX4" fmla="*/ 0 w 2813446"/>
              <a:gd name="connsiteY4" fmla="*/ 6870357 h 6870357"/>
              <a:gd name="connsiteX0" fmla="*/ 0 w 2816408"/>
              <a:gd name="connsiteY0" fmla="*/ 6864179 h 6864179"/>
              <a:gd name="connsiteX1" fmla="*/ 1321145 w 2816408"/>
              <a:gd name="connsiteY1" fmla="*/ 6179 h 6864179"/>
              <a:gd name="connsiteX2" fmla="*/ 2816408 w 2816408"/>
              <a:gd name="connsiteY2" fmla="*/ 0 h 6864179"/>
              <a:gd name="connsiteX3" fmla="*/ 2813222 w 2816408"/>
              <a:gd name="connsiteY3" fmla="*/ 6864179 h 6864179"/>
              <a:gd name="connsiteX4" fmla="*/ 0 w 2816408"/>
              <a:gd name="connsiteY4" fmla="*/ 6864179 h 6864179"/>
              <a:gd name="connsiteX0" fmla="*/ 0 w 2837509"/>
              <a:gd name="connsiteY0" fmla="*/ 6864179 h 6882714"/>
              <a:gd name="connsiteX1" fmla="*/ 1321145 w 2837509"/>
              <a:gd name="connsiteY1" fmla="*/ 6179 h 6882714"/>
              <a:gd name="connsiteX2" fmla="*/ 2816408 w 2837509"/>
              <a:gd name="connsiteY2" fmla="*/ 0 h 6882714"/>
              <a:gd name="connsiteX3" fmla="*/ 2837351 w 2837509"/>
              <a:gd name="connsiteY3" fmla="*/ 6882714 h 6882714"/>
              <a:gd name="connsiteX4" fmla="*/ 0 w 2837509"/>
              <a:gd name="connsiteY4" fmla="*/ 6864179 h 6882714"/>
              <a:gd name="connsiteX0" fmla="*/ 0 w 2837509"/>
              <a:gd name="connsiteY0" fmla="*/ 6870369 h 6888904"/>
              <a:gd name="connsiteX1" fmla="*/ 1329188 w 2837509"/>
              <a:gd name="connsiteY1" fmla="*/ 0 h 6888904"/>
              <a:gd name="connsiteX2" fmla="*/ 2816408 w 2837509"/>
              <a:gd name="connsiteY2" fmla="*/ 6190 h 6888904"/>
              <a:gd name="connsiteX3" fmla="*/ 2837351 w 2837509"/>
              <a:gd name="connsiteY3" fmla="*/ 6888904 h 6888904"/>
              <a:gd name="connsiteX4" fmla="*/ 0 w 2837509"/>
              <a:gd name="connsiteY4" fmla="*/ 6870369 h 6888904"/>
              <a:gd name="connsiteX0" fmla="*/ 0 w 2837509"/>
              <a:gd name="connsiteY0" fmla="*/ 6876554 h 6895089"/>
              <a:gd name="connsiteX1" fmla="*/ 1807750 w 2837509"/>
              <a:gd name="connsiteY1" fmla="*/ 0 h 6895089"/>
              <a:gd name="connsiteX2" fmla="*/ 2816408 w 2837509"/>
              <a:gd name="connsiteY2" fmla="*/ 12375 h 6895089"/>
              <a:gd name="connsiteX3" fmla="*/ 2837351 w 2837509"/>
              <a:gd name="connsiteY3" fmla="*/ 6895089 h 6895089"/>
              <a:gd name="connsiteX4" fmla="*/ 0 w 2837509"/>
              <a:gd name="connsiteY4" fmla="*/ 6876554 h 689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7509" h="6895089">
                <a:moveTo>
                  <a:pt x="0" y="6876554"/>
                </a:moveTo>
                <a:lnTo>
                  <a:pt x="1807750" y="0"/>
                </a:lnTo>
                <a:lnTo>
                  <a:pt x="2816408" y="12375"/>
                </a:lnTo>
                <a:cubicBezTo>
                  <a:pt x="2814006" y="2296316"/>
                  <a:pt x="2839753" y="4611148"/>
                  <a:pt x="2837351" y="6895089"/>
                </a:cubicBezTo>
                <a:lnTo>
                  <a:pt x="0" y="68765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C7577B8-EC7F-5D46-B2D1-38B819AF46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07130" y="5926069"/>
            <a:ext cx="1075723" cy="52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95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810B80A2-89E1-9048-A3C6-32448BC6AD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7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, lil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810B80A2-89E1-9048-A3C6-32448BC6AD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29"/>
            <a:ext cx="513834" cy="25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308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bild, lila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40011AD6-1328-C146-8AC8-CC75495CA28B}"/>
              </a:ext>
            </a:extLst>
          </p:cNvPr>
          <p:cNvSpPr/>
          <p:nvPr userDrawn="1"/>
        </p:nvSpPr>
        <p:spPr>
          <a:xfrm>
            <a:off x="10385854" y="5733535"/>
            <a:ext cx="1756719" cy="10750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44B1053-7416-B94D-9164-AD5C3563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6162933" cy="1311128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C8AAB0-361B-A445-BC97-5558F8B71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43" y="2131541"/>
            <a:ext cx="5240956" cy="404542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 80">
            <a:extLst>
              <a:ext uri="{FF2B5EF4-FFF2-40B4-BE49-F238E27FC236}">
                <a16:creationId xmlns:a16="http://schemas.microsoft.com/office/drawing/2014/main" id="{9C532D9F-D2D3-714A-91A8-EC1FC490414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67977" y="-16830"/>
            <a:ext cx="6448658" cy="6892820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5754479" h="6150829">
                <a:moveTo>
                  <a:pt x="5077281" y="5678307"/>
                </a:moveTo>
                <a:lnTo>
                  <a:pt x="5077281" y="5891126"/>
                </a:lnTo>
                <a:lnTo>
                  <a:pt x="5113951" y="5891126"/>
                </a:lnTo>
                <a:cubicBezTo>
                  <a:pt x="5113948" y="5825267"/>
                  <a:pt x="5114061" y="5779199"/>
                  <a:pt x="5114058" y="5713339"/>
                </a:cubicBezTo>
                <a:cubicBezTo>
                  <a:pt x="5113862" y="5713781"/>
                  <a:pt x="5219782" y="5713326"/>
                  <a:pt x="5219679" y="5713584"/>
                </a:cubicBezTo>
                <a:cubicBezTo>
                  <a:pt x="5219704" y="5713713"/>
                  <a:pt x="5236302" y="5678799"/>
                  <a:pt x="5236440" y="5678307"/>
                </a:cubicBezTo>
                <a:lnTo>
                  <a:pt x="5077281" y="5678307"/>
                </a:lnTo>
                <a:close/>
                <a:moveTo>
                  <a:pt x="5443771" y="5676020"/>
                </a:moveTo>
                <a:lnTo>
                  <a:pt x="5349747" y="5676407"/>
                </a:lnTo>
                <a:lnTo>
                  <a:pt x="5365589" y="5711426"/>
                </a:lnTo>
                <a:lnTo>
                  <a:pt x="5443771" y="5711426"/>
                </a:lnTo>
                <a:cubicBezTo>
                  <a:pt x="5458669" y="5711018"/>
                  <a:pt x="5483056" y="5719002"/>
                  <a:pt x="5485760" y="5742854"/>
                </a:cubicBezTo>
                <a:cubicBezTo>
                  <a:pt x="5488229" y="5781687"/>
                  <a:pt x="5453539" y="5783168"/>
                  <a:pt x="5450212" y="5784198"/>
                </a:cubicBezTo>
                <a:cubicBezTo>
                  <a:pt x="5444115" y="5784327"/>
                  <a:pt x="5406741" y="5784263"/>
                  <a:pt x="5398047" y="5784456"/>
                </a:cubicBezTo>
                <a:cubicBezTo>
                  <a:pt x="5398112" y="5784649"/>
                  <a:pt x="5413890" y="5819339"/>
                  <a:pt x="5414276" y="5819490"/>
                </a:cubicBezTo>
                <a:cubicBezTo>
                  <a:pt x="5414426" y="5819769"/>
                  <a:pt x="5436816" y="5819382"/>
                  <a:pt x="5436816" y="5819361"/>
                </a:cubicBezTo>
                <a:cubicBezTo>
                  <a:pt x="5437181" y="5819468"/>
                  <a:pt x="5475521" y="5888613"/>
                  <a:pt x="5475585" y="5888784"/>
                </a:cubicBezTo>
                <a:lnTo>
                  <a:pt x="5519764" y="5888398"/>
                </a:lnTo>
                <a:cubicBezTo>
                  <a:pt x="5519914" y="5888398"/>
                  <a:pt x="5475693" y="5812706"/>
                  <a:pt x="5476100" y="5812406"/>
                </a:cubicBezTo>
                <a:cubicBezTo>
                  <a:pt x="5506411" y="5802810"/>
                  <a:pt x="5525367" y="5776790"/>
                  <a:pt x="5522340" y="5740535"/>
                </a:cubicBezTo>
                <a:cubicBezTo>
                  <a:pt x="5519463" y="5688309"/>
                  <a:pt x="5474297" y="5676619"/>
                  <a:pt x="5443771" y="5676020"/>
                </a:cubicBezTo>
                <a:close/>
                <a:moveTo>
                  <a:pt x="5309125" y="5674934"/>
                </a:moveTo>
                <a:lnTo>
                  <a:pt x="5278638" y="5675063"/>
                </a:lnTo>
                <a:lnTo>
                  <a:pt x="5229147" y="5784347"/>
                </a:lnTo>
                <a:lnTo>
                  <a:pt x="5146948" y="5784272"/>
                </a:lnTo>
                <a:lnTo>
                  <a:pt x="5146948" y="5819434"/>
                </a:lnTo>
                <a:lnTo>
                  <a:pt x="5213257" y="5819434"/>
                </a:lnTo>
                <a:lnTo>
                  <a:pt x="5181908" y="5888655"/>
                </a:lnTo>
                <a:lnTo>
                  <a:pt x="5220768" y="5888784"/>
                </a:lnTo>
                <a:cubicBezTo>
                  <a:pt x="5220711" y="5888653"/>
                  <a:pt x="5234555" y="5857573"/>
                  <a:pt x="5250169" y="5822615"/>
                </a:cubicBezTo>
                <a:lnTo>
                  <a:pt x="5251590" y="5819434"/>
                </a:lnTo>
                <a:lnTo>
                  <a:pt x="5303827" y="5819434"/>
                </a:lnTo>
                <a:lnTo>
                  <a:pt x="5288113" y="5784401"/>
                </a:lnTo>
                <a:lnTo>
                  <a:pt x="5267259" y="5784381"/>
                </a:lnTo>
                <a:lnTo>
                  <a:pt x="5270265" y="5777661"/>
                </a:lnTo>
                <a:lnTo>
                  <a:pt x="5293390" y="5726066"/>
                </a:lnTo>
                <a:cubicBezTo>
                  <a:pt x="5293730" y="5726122"/>
                  <a:pt x="5365543" y="5888538"/>
                  <a:pt x="5365523" y="5888729"/>
                </a:cubicBezTo>
                <a:cubicBezTo>
                  <a:pt x="5365631" y="5888662"/>
                  <a:pt x="5405877" y="5888877"/>
                  <a:pt x="5405708" y="5888729"/>
                </a:cubicBezTo>
                <a:cubicBezTo>
                  <a:pt x="5405734" y="5888858"/>
                  <a:pt x="5308987" y="5675426"/>
                  <a:pt x="5309125" y="5674934"/>
                </a:cubicBezTo>
                <a:close/>
                <a:moveTo>
                  <a:pt x="1208125" y="0"/>
                </a:moveTo>
                <a:lnTo>
                  <a:pt x="5748193" y="9067"/>
                </a:lnTo>
                <a:cubicBezTo>
                  <a:pt x="5750288" y="2056321"/>
                  <a:pt x="5752384" y="4103575"/>
                  <a:pt x="5754479" y="6150829"/>
                </a:cubicBezTo>
                <a:lnTo>
                  <a:pt x="0" y="6150828"/>
                </a:lnTo>
                <a:lnTo>
                  <a:pt x="1208125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7822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bild, vit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4B1053-7416-B94D-9164-AD5C3563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2" y="563629"/>
            <a:ext cx="6162933" cy="1311128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C8AAB0-361B-A445-BC97-5558F8B71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43" y="2131541"/>
            <a:ext cx="5240956" cy="404542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bild 80">
            <a:extLst>
              <a:ext uri="{FF2B5EF4-FFF2-40B4-BE49-F238E27FC236}">
                <a16:creationId xmlns:a16="http://schemas.microsoft.com/office/drawing/2014/main" id="{3C49285B-A625-4C44-B4FA-0FB92EA3DF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67977" y="-16830"/>
            <a:ext cx="6448658" cy="6892820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5754479" h="6150829">
                <a:moveTo>
                  <a:pt x="5077281" y="5678307"/>
                </a:moveTo>
                <a:lnTo>
                  <a:pt x="5077281" y="5891126"/>
                </a:lnTo>
                <a:lnTo>
                  <a:pt x="5113951" y="5891126"/>
                </a:lnTo>
                <a:cubicBezTo>
                  <a:pt x="5113948" y="5825267"/>
                  <a:pt x="5114061" y="5779199"/>
                  <a:pt x="5114058" y="5713339"/>
                </a:cubicBezTo>
                <a:cubicBezTo>
                  <a:pt x="5113862" y="5713781"/>
                  <a:pt x="5219782" y="5713326"/>
                  <a:pt x="5219679" y="5713584"/>
                </a:cubicBezTo>
                <a:cubicBezTo>
                  <a:pt x="5219704" y="5713713"/>
                  <a:pt x="5236302" y="5678799"/>
                  <a:pt x="5236440" y="5678307"/>
                </a:cubicBezTo>
                <a:lnTo>
                  <a:pt x="5077281" y="5678307"/>
                </a:lnTo>
                <a:close/>
                <a:moveTo>
                  <a:pt x="5443771" y="5676020"/>
                </a:moveTo>
                <a:lnTo>
                  <a:pt x="5349747" y="5676407"/>
                </a:lnTo>
                <a:lnTo>
                  <a:pt x="5365589" y="5711426"/>
                </a:lnTo>
                <a:lnTo>
                  <a:pt x="5443771" y="5711426"/>
                </a:lnTo>
                <a:cubicBezTo>
                  <a:pt x="5458669" y="5711018"/>
                  <a:pt x="5483056" y="5719002"/>
                  <a:pt x="5485760" y="5742854"/>
                </a:cubicBezTo>
                <a:cubicBezTo>
                  <a:pt x="5488229" y="5781687"/>
                  <a:pt x="5453539" y="5783168"/>
                  <a:pt x="5450212" y="5784198"/>
                </a:cubicBezTo>
                <a:cubicBezTo>
                  <a:pt x="5444115" y="5784327"/>
                  <a:pt x="5406741" y="5784263"/>
                  <a:pt x="5398047" y="5784456"/>
                </a:cubicBezTo>
                <a:cubicBezTo>
                  <a:pt x="5398112" y="5784649"/>
                  <a:pt x="5413890" y="5819339"/>
                  <a:pt x="5414276" y="5819490"/>
                </a:cubicBezTo>
                <a:cubicBezTo>
                  <a:pt x="5414426" y="5819769"/>
                  <a:pt x="5436816" y="5819382"/>
                  <a:pt x="5436816" y="5819361"/>
                </a:cubicBezTo>
                <a:cubicBezTo>
                  <a:pt x="5437181" y="5819468"/>
                  <a:pt x="5475521" y="5888613"/>
                  <a:pt x="5475585" y="5888784"/>
                </a:cubicBezTo>
                <a:lnTo>
                  <a:pt x="5519764" y="5888398"/>
                </a:lnTo>
                <a:cubicBezTo>
                  <a:pt x="5519914" y="5888398"/>
                  <a:pt x="5475693" y="5812706"/>
                  <a:pt x="5476100" y="5812406"/>
                </a:cubicBezTo>
                <a:cubicBezTo>
                  <a:pt x="5506411" y="5802810"/>
                  <a:pt x="5525367" y="5776790"/>
                  <a:pt x="5522340" y="5740535"/>
                </a:cubicBezTo>
                <a:cubicBezTo>
                  <a:pt x="5519463" y="5688309"/>
                  <a:pt x="5474297" y="5676619"/>
                  <a:pt x="5443771" y="5676020"/>
                </a:cubicBezTo>
                <a:close/>
                <a:moveTo>
                  <a:pt x="5309125" y="5674934"/>
                </a:moveTo>
                <a:lnTo>
                  <a:pt x="5278638" y="5675063"/>
                </a:lnTo>
                <a:lnTo>
                  <a:pt x="5229147" y="5784347"/>
                </a:lnTo>
                <a:lnTo>
                  <a:pt x="5146948" y="5784272"/>
                </a:lnTo>
                <a:lnTo>
                  <a:pt x="5146948" y="5819434"/>
                </a:lnTo>
                <a:lnTo>
                  <a:pt x="5213257" y="5819434"/>
                </a:lnTo>
                <a:lnTo>
                  <a:pt x="5181908" y="5888655"/>
                </a:lnTo>
                <a:lnTo>
                  <a:pt x="5220768" y="5888784"/>
                </a:lnTo>
                <a:cubicBezTo>
                  <a:pt x="5220711" y="5888653"/>
                  <a:pt x="5234555" y="5857573"/>
                  <a:pt x="5250169" y="5822615"/>
                </a:cubicBezTo>
                <a:lnTo>
                  <a:pt x="5251590" y="5819434"/>
                </a:lnTo>
                <a:lnTo>
                  <a:pt x="5303827" y="5819434"/>
                </a:lnTo>
                <a:lnTo>
                  <a:pt x="5288113" y="5784401"/>
                </a:lnTo>
                <a:lnTo>
                  <a:pt x="5267259" y="5784381"/>
                </a:lnTo>
                <a:lnTo>
                  <a:pt x="5270265" y="5777661"/>
                </a:lnTo>
                <a:lnTo>
                  <a:pt x="5293390" y="5726066"/>
                </a:lnTo>
                <a:cubicBezTo>
                  <a:pt x="5293730" y="5726122"/>
                  <a:pt x="5365543" y="5888538"/>
                  <a:pt x="5365523" y="5888729"/>
                </a:cubicBezTo>
                <a:cubicBezTo>
                  <a:pt x="5365631" y="5888662"/>
                  <a:pt x="5405877" y="5888877"/>
                  <a:pt x="5405708" y="5888729"/>
                </a:cubicBezTo>
                <a:cubicBezTo>
                  <a:pt x="5405734" y="5888858"/>
                  <a:pt x="5308987" y="5675426"/>
                  <a:pt x="5309125" y="5674934"/>
                </a:cubicBezTo>
                <a:close/>
                <a:moveTo>
                  <a:pt x="1208125" y="0"/>
                </a:moveTo>
                <a:lnTo>
                  <a:pt x="5748193" y="9067"/>
                </a:lnTo>
                <a:cubicBezTo>
                  <a:pt x="5750288" y="2056321"/>
                  <a:pt x="5752384" y="4103575"/>
                  <a:pt x="5754479" y="6150829"/>
                </a:cubicBezTo>
                <a:lnTo>
                  <a:pt x="0" y="6150828"/>
                </a:lnTo>
                <a:lnTo>
                  <a:pt x="1208125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5286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bild, grå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39C5671-680A-DD4E-A82F-71E20A9C4DAF}"/>
              </a:ext>
            </a:extLst>
          </p:cNvPr>
          <p:cNvSpPr/>
          <p:nvPr userDrawn="1"/>
        </p:nvSpPr>
        <p:spPr>
          <a:xfrm>
            <a:off x="10385854" y="5733535"/>
            <a:ext cx="1756719" cy="10750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44B1053-7416-B94D-9164-AD5C3563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2" y="563629"/>
            <a:ext cx="6162933" cy="1311128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C8AAB0-361B-A445-BC97-5558F8B71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43" y="2131541"/>
            <a:ext cx="5240956" cy="404542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bild 80">
            <a:extLst>
              <a:ext uri="{FF2B5EF4-FFF2-40B4-BE49-F238E27FC236}">
                <a16:creationId xmlns:a16="http://schemas.microsoft.com/office/drawing/2014/main" id="{8F49F880-28DA-C147-BD48-0235361321F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67977" y="-16830"/>
            <a:ext cx="6448658" cy="6892820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5754479" h="6150829">
                <a:moveTo>
                  <a:pt x="5077281" y="5678307"/>
                </a:moveTo>
                <a:lnTo>
                  <a:pt x="5077281" y="5891126"/>
                </a:lnTo>
                <a:lnTo>
                  <a:pt x="5113951" y="5891126"/>
                </a:lnTo>
                <a:cubicBezTo>
                  <a:pt x="5113948" y="5825267"/>
                  <a:pt x="5114061" y="5779199"/>
                  <a:pt x="5114058" y="5713339"/>
                </a:cubicBezTo>
                <a:cubicBezTo>
                  <a:pt x="5113862" y="5713781"/>
                  <a:pt x="5219782" y="5713326"/>
                  <a:pt x="5219679" y="5713584"/>
                </a:cubicBezTo>
                <a:cubicBezTo>
                  <a:pt x="5219704" y="5713713"/>
                  <a:pt x="5236302" y="5678799"/>
                  <a:pt x="5236440" y="5678307"/>
                </a:cubicBezTo>
                <a:lnTo>
                  <a:pt x="5077281" y="5678307"/>
                </a:lnTo>
                <a:close/>
                <a:moveTo>
                  <a:pt x="5443771" y="5676020"/>
                </a:moveTo>
                <a:lnTo>
                  <a:pt x="5349747" y="5676407"/>
                </a:lnTo>
                <a:lnTo>
                  <a:pt x="5365589" y="5711426"/>
                </a:lnTo>
                <a:lnTo>
                  <a:pt x="5443771" y="5711426"/>
                </a:lnTo>
                <a:cubicBezTo>
                  <a:pt x="5458669" y="5711018"/>
                  <a:pt x="5483056" y="5719002"/>
                  <a:pt x="5485760" y="5742854"/>
                </a:cubicBezTo>
                <a:cubicBezTo>
                  <a:pt x="5488229" y="5781687"/>
                  <a:pt x="5453539" y="5783168"/>
                  <a:pt x="5450212" y="5784198"/>
                </a:cubicBezTo>
                <a:cubicBezTo>
                  <a:pt x="5444115" y="5784327"/>
                  <a:pt x="5406741" y="5784263"/>
                  <a:pt x="5398047" y="5784456"/>
                </a:cubicBezTo>
                <a:cubicBezTo>
                  <a:pt x="5398112" y="5784649"/>
                  <a:pt x="5413890" y="5819339"/>
                  <a:pt x="5414276" y="5819490"/>
                </a:cubicBezTo>
                <a:cubicBezTo>
                  <a:pt x="5414426" y="5819769"/>
                  <a:pt x="5436816" y="5819382"/>
                  <a:pt x="5436816" y="5819361"/>
                </a:cubicBezTo>
                <a:cubicBezTo>
                  <a:pt x="5437181" y="5819468"/>
                  <a:pt x="5475521" y="5888613"/>
                  <a:pt x="5475585" y="5888784"/>
                </a:cubicBezTo>
                <a:lnTo>
                  <a:pt x="5519764" y="5888398"/>
                </a:lnTo>
                <a:cubicBezTo>
                  <a:pt x="5519914" y="5888398"/>
                  <a:pt x="5475693" y="5812706"/>
                  <a:pt x="5476100" y="5812406"/>
                </a:cubicBezTo>
                <a:cubicBezTo>
                  <a:pt x="5506411" y="5802810"/>
                  <a:pt x="5525367" y="5776790"/>
                  <a:pt x="5522340" y="5740535"/>
                </a:cubicBezTo>
                <a:cubicBezTo>
                  <a:pt x="5519463" y="5688309"/>
                  <a:pt x="5474297" y="5676619"/>
                  <a:pt x="5443771" y="5676020"/>
                </a:cubicBezTo>
                <a:close/>
                <a:moveTo>
                  <a:pt x="5309125" y="5674934"/>
                </a:moveTo>
                <a:lnTo>
                  <a:pt x="5278638" y="5675063"/>
                </a:lnTo>
                <a:lnTo>
                  <a:pt x="5229147" y="5784347"/>
                </a:lnTo>
                <a:lnTo>
                  <a:pt x="5146948" y="5784272"/>
                </a:lnTo>
                <a:lnTo>
                  <a:pt x="5146948" y="5819434"/>
                </a:lnTo>
                <a:lnTo>
                  <a:pt x="5213257" y="5819434"/>
                </a:lnTo>
                <a:lnTo>
                  <a:pt x="5181908" y="5888655"/>
                </a:lnTo>
                <a:lnTo>
                  <a:pt x="5220768" y="5888784"/>
                </a:lnTo>
                <a:cubicBezTo>
                  <a:pt x="5220711" y="5888653"/>
                  <a:pt x="5234555" y="5857573"/>
                  <a:pt x="5250169" y="5822615"/>
                </a:cubicBezTo>
                <a:lnTo>
                  <a:pt x="5251590" y="5819434"/>
                </a:lnTo>
                <a:lnTo>
                  <a:pt x="5303827" y="5819434"/>
                </a:lnTo>
                <a:lnTo>
                  <a:pt x="5288113" y="5784401"/>
                </a:lnTo>
                <a:lnTo>
                  <a:pt x="5267259" y="5784381"/>
                </a:lnTo>
                <a:lnTo>
                  <a:pt x="5270265" y="5777661"/>
                </a:lnTo>
                <a:lnTo>
                  <a:pt x="5293390" y="5726066"/>
                </a:lnTo>
                <a:cubicBezTo>
                  <a:pt x="5293730" y="5726122"/>
                  <a:pt x="5365543" y="5888538"/>
                  <a:pt x="5365523" y="5888729"/>
                </a:cubicBezTo>
                <a:cubicBezTo>
                  <a:pt x="5365631" y="5888662"/>
                  <a:pt x="5405877" y="5888877"/>
                  <a:pt x="5405708" y="5888729"/>
                </a:cubicBezTo>
                <a:cubicBezTo>
                  <a:pt x="5405734" y="5888858"/>
                  <a:pt x="5308987" y="5675426"/>
                  <a:pt x="5309125" y="5674934"/>
                </a:cubicBezTo>
                <a:close/>
                <a:moveTo>
                  <a:pt x="1208125" y="0"/>
                </a:moveTo>
                <a:lnTo>
                  <a:pt x="5748193" y="9067"/>
                </a:lnTo>
                <a:cubicBezTo>
                  <a:pt x="5750288" y="2056321"/>
                  <a:pt x="5752384" y="4103575"/>
                  <a:pt x="5754479" y="6150829"/>
                </a:cubicBezTo>
                <a:lnTo>
                  <a:pt x="0" y="6150828"/>
                </a:lnTo>
                <a:lnTo>
                  <a:pt x="1208125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64845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citat, lila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3C35B7C-C45D-FE47-8CAF-46A584AE4E1F}"/>
              </a:ext>
            </a:extLst>
          </p:cNvPr>
          <p:cNvSpPr/>
          <p:nvPr userDrawn="1"/>
        </p:nvSpPr>
        <p:spPr>
          <a:xfrm>
            <a:off x="10385854" y="5733535"/>
            <a:ext cx="1756719" cy="10750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bild 80">
            <a:extLst>
              <a:ext uri="{FF2B5EF4-FFF2-40B4-BE49-F238E27FC236}">
                <a16:creationId xmlns:a16="http://schemas.microsoft.com/office/drawing/2014/main" id="{3DAB0D94-AEE5-CA45-9C2A-53962D99FD0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53703" y="-16830"/>
            <a:ext cx="12270338" cy="6902979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6403118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6403118 w 10949472"/>
              <a:gd name="connsiteY43" fmla="*/ 0 h 6159894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29506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29506 w 10949472"/>
              <a:gd name="connsiteY43" fmla="*/ 0 h 6159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949472" h="6159894">
                <a:moveTo>
                  <a:pt x="10272274" y="5678307"/>
                </a:moveTo>
                <a:lnTo>
                  <a:pt x="10272274" y="5891126"/>
                </a:lnTo>
                <a:lnTo>
                  <a:pt x="10308944" y="5891126"/>
                </a:lnTo>
                <a:cubicBezTo>
                  <a:pt x="10308941" y="5825267"/>
                  <a:pt x="10309054" y="5779199"/>
                  <a:pt x="10309051" y="5713339"/>
                </a:cubicBezTo>
                <a:cubicBezTo>
                  <a:pt x="10308855" y="5713781"/>
                  <a:pt x="10414775" y="5713326"/>
                  <a:pt x="10414672" y="5713584"/>
                </a:cubicBezTo>
                <a:cubicBezTo>
                  <a:pt x="10414697" y="5713713"/>
                  <a:pt x="10431295" y="5678799"/>
                  <a:pt x="10431433" y="5678307"/>
                </a:cubicBezTo>
                <a:lnTo>
                  <a:pt x="10272274" y="5678307"/>
                </a:lnTo>
                <a:close/>
                <a:moveTo>
                  <a:pt x="10638764" y="5676020"/>
                </a:moveTo>
                <a:lnTo>
                  <a:pt x="10544740" y="5676407"/>
                </a:lnTo>
                <a:lnTo>
                  <a:pt x="10560582" y="5711426"/>
                </a:lnTo>
                <a:lnTo>
                  <a:pt x="10638764" y="5711426"/>
                </a:lnTo>
                <a:cubicBezTo>
                  <a:pt x="10653662" y="5711018"/>
                  <a:pt x="10678049" y="5719002"/>
                  <a:pt x="10680753" y="5742854"/>
                </a:cubicBezTo>
                <a:cubicBezTo>
                  <a:pt x="10683222" y="5781687"/>
                  <a:pt x="10648532" y="5783168"/>
                  <a:pt x="10645205" y="5784198"/>
                </a:cubicBezTo>
                <a:cubicBezTo>
                  <a:pt x="10639108" y="5784327"/>
                  <a:pt x="10601734" y="5784263"/>
                  <a:pt x="10593040" y="5784456"/>
                </a:cubicBezTo>
                <a:cubicBezTo>
                  <a:pt x="10593105" y="5784649"/>
                  <a:pt x="10608883" y="5819339"/>
                  <a:pt x="10609269" y="5819490"/>
                </a:cubicBezTo>
                <a:cubicBezTo>
                  <a:pt x="10609419" y="5819769"/>
                  <a:pt x="10631809" y="5819382"/>
                  <a:pt x="10631809" y="5819361"/>
                </a:cubicBezTo>
                <a:cubicBezTo>
                  <a:pt x="10632174" y="5819468"/>
                  <a:pt x="10670514" y="5888613"/>
                  <a:pt x="10670578" y="5888784"/>
                </a:cubicBezTo>
                <a:lnTo>
                  <a:pt x="10714757" y="5888398"/>
                </a:lnTo>
                <a:cubicBezTo>
                  <a:pt x="10714907" y="5888398"/>
                  <a:pt x="10670686" y="5812706"/>
                  <a:pt x="10671093" y="5812406"/>
                </a:cubicBezTo>
                <a:cubicBezTo>
                  <a:pt x="10701404" y="5802810"/>
                  <a:pt x="10720360" y="5776790"/>
                  <a:pt x="10717333" y="5740535"/>
                </a:cubicBezTo>
                <a:cubicBezTo>
                  <a:pt x="10714456" y="5688309"/>
                  <a:pt x="10669290" y="5676619"/>
                  <a:pt x="10638764" y="5676020"/>
                </a:cubicBezTo>
                <a:close/>
                <a:moveTo>
                  <a:pt x="10504118" y="5674934"/>
                </a:moveTo>
                <a:lnTo>
                  <a:pt x="10473631" y="5675063"/>
                </a:lnTo>
                <a:lnTo>
                  <a:pt x="10424140" y="5784347"/>
                </a:lnTo>
                <a:lnTo>
                  <a:pt x="10341941" y="5784272"/>
                </a:lnTo>
                <a:lnTo>
                  <a:pt x="10341941" y="5819434"/>
                </a:lnTo>
                <a:lnTo>
                  <a:pt x="10408250" y="5819434"/>
                </a:lnTo>
                <a:lnTo>
                  <a:pt x="10376901" y="5888655"/>
                </a:lnTo>
                <a:lnTo>
                  <a:pt x="10415761" y="5888784"/>
                </a:lnTo>
                <a:cubicBezTo>
                  <a:pt x="10415704" y="5888653"/>
                  <a:pt x="10429548" y="5857573"/>
                  <a:pt x="10445162" y="5822615"/>
                </a:cubicBezTo>
                <a:lnTo>
                  <a:pt x="10446583" y="5819434"/>
                </a:lnTo>
                <a:lnTo>
                  <a:pt x="10498820" y="5819434"/>
                </a:lnTo>
                <a:lnTo>
                  <a:pt x="10483106" y="5784401"/>
                </a:lnTo>
                <a:lnTo>
                  <a:pt x="10462252" y="5784381"/>
                </a:lnTo>
                <a:lnTo>
                  <a:pt x="10465258" y="5777661"/>
                </a:lnTo>
                <a:lnTo>
                  <a:pt x="10488383" y="5726066"/>
                </a:lnTo>
                <a:cubicBezTo>
                  <a:pt x="10488723" y="5726122"/>
                  <a:pt x="10560536" y="5888538"/>
                  <a:pt x="10560516" y="5888729"/>
                </a:cubicBezTo>
                <a:cubicBezTo>
                  <a:pt x="10560624" y="5888662"/>
                  <a:pt x="10600870" y="5888877"/>
                  <a:pt x="10600701" y="5888729"/>
                </a:cubicBezTo>
                <a:cubicBezTo>
                  <a:pt x="10600727" y="5888858"/>
                  <a:pt x="10503980" y="5675426"/>
                  <a:pt x="10504118" y="5674934"/>
                </a:cubicBezTo>
                <a:close/>
                <a:moveTo>
                  <a:pt x="29506" y="0"/>
                </a:moveTo>
                <a:lnTo>
                  <a:pt x="10943186" y="9067"/>
                </a:lnTo>
                <a:cubicBezTo>
                  <a:pt x="10945281" y="2056321"/>
                  <a:pt x="10947377" y="4103575"/>
                  <a:pt x="10949472" y="6150829"/>
                </a:cubicBezTo>
                <a:lnTo>
                  <a:pt x="0" y="6159894"/>
                </a:lnTo>
                <a:lnTo>
                  <a:pt x="29506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C9AE45FA-C512-9843-B8C9-1226ADA35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3577281"/>
            <a:ext cx="6162933" cy="2829697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1741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citat, vit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80">
            <a:extLst>
              <a:ext uri="{FF2B5EF4-FFF2-40B4-BE49-F238E27FC236}">
                <a16:creationId xmlns:a16="http://schemas.microsoft.com/office/drawing/2014/main" id="{00550DB4-F1D4-DB42-88D2-9EE7B960BE3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53703" y="-16830"/>
            <a:ext cx="12270338" cy="6902979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6403118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6403118 w 10949472"/>
              <a:gd name="connsiteY43" fmla="*/ 0 h 6159894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29506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29506 w 10949472"/>
              <a:gd name="connsiteY43" fmla="*/ 0 h 6159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949472" h="6159894">
                <a:moveTo>
                  <a:pt x="10272274" y="5678307"/>
                </a:moveTo>
                <a:lnTo>
                  <a:pt x="10272274" y="5891126"/>
                </a:lnTo>
                <a:lnTo>
                  <a:pt x="10308944" y="5891126"/>
                </a:lnTo>
                <a:cubicBezTo>
                  <a:pt x="10308941" y="5825267"/>
                  <a:pt x="10309054" y="5779199"/>
                  <a:pt x="10309051" y="5713339"/>
                </a:cubicBezTo>
                <a:cubicBezTo>
                  <a:pt x="10308855" y="5713781"/>
                  <a:pt x="10414775" y="5713326"/>
                  <a:pt x="10414672" y="5713584"/>
                </a:cubicBezTo>
                <a:cubicBezTo>
                  <a:pt x="10414697" y="5713713"/>
                  <a:pt x="10431295" y="5678799"/>
                  <a:pt x="10431433" y="5678307"/>
                </a:cubicBezTo>
                <a:lnTo>
                  <a:pt x="10272274" y="5678307"/>
                </a:lnTo>
                <a:close/>
                <a:moveTo>
                  <a:pt x="10638764" y="5676020"/>
                </a:moveTo>
                <a:lnTo>
                  <a:pt x="10544740" y="5676407"/>
                </a:lnTo>
                <a:lnTo>
                  <a:pt x="10560582" y="5711426"/>
                </a:lnTo>
                <a:lnTo>
                  <a:pt x="10638764" y="5711426"/>
                </a:lnTo>
                <a:cubicBezTo>
                  <a:pt x="10653662" y="5711018"/>
                  <a:pt x="10678049" y="5719002"/>
                  <a:pt x="10680753" y="5742854"/>
                </a:cubicBezTo>
                <a:cubicBezTo>
                  <a:pt x="10683222" y="5781687"/>
                  <a:pt x="10648532" y="5783168"/>
                  <a:pt x="10645205" y="5784198"/>
                </a:cubicBezTo>
                <a:cubicBezTo>
                  <a:pt x="10639108" y="5784327"/>
                  <a:pt x="10601734" y="5784263"/>
                  <a:pt x="10593040" y="5784456"/>
                </a:cubicBezTo>
                <a:cubicBezTo>
                  <a:pt x="10593105" y="5784649"/>
                  <a:pt x="10608883" y="5819339"/>
                  <a:pt x="10609269" y="5819490"/>
                </a:cubicBezTo>
                <a:cubicBezTo>
                  <a:pt x="10609419" y="5819769"/>
                  <a:pt x="10631809" y="5819382"/>
                  <a:pt x="10631809" y="5819361"/>
                </a:cubicBezTo>
                <a:cubicBezTo>
                  <a:pt x="10632174" y="5819468"/>
                  <a:pt x="10670514" y="5888613"/>
                  <a:pt x="10670578" y="5888784"/>
                </a:cubicBezTo>
                <a:lnTo>
                  <a:pt x="10714757" y="5888398"/>
                </a:lnTo>
                <a:cubicBezTo>
                  <a:pt x="10714907" y="5888398"/>
                  <a:pt x="10670686" y="5812706"/>
                  <a:pt x="10671093" y="5812406"/>
                </a:cubicBezTo>
                <a:cubicBezTo>
                  <a:pt x="10701404" y="5802810"/>
                  <a:pt x="10720360" y="5776790"/>
                  <a:pt x="10717333" y="5740535"/>
                </a:cubicBezTo>
                <a:cubicBezTo>
                  <a:pt x="10714456" y="5688309"/>
                  <a:pt x="10669290" y="5676619"/>
                  <a:pt x="10638764" y="5676020"/>
                </a:cubicBezTo>
                <a:close/>
                <a:moveTo>
                  <a:pt x="10504118" y="5674934"/>
                </a:moveTo>
                <a:lnTo>
                  <a:pt x="10473631" y="5675063"/>
                </a:lnTo>
                <a:lnTo>
                  <a:pt x="10424140" y="5784347"/>
                </a:lnTo>
                <a:lnTo>
                  <a:pt x="10341941" y="5784272"/>
                </a:lnTo>
                <a:lnTo>
                  <a:pt x="10341941" y="5819434"/>
                </a:lnTo>
                <a:lnTo>
                  <a:pt x="10408250" y="5819434"/>
                </a:lnTo>
                <a:lnTo>
                  <a:pt x="10376901" y="5888655"/>
                </a:lnTo>
                <a:lnTo>
                  <a:pt x="10415761" y="5888784"/>
                </a:lnTo>
                <a:cubicBezTo>
                  <a:pt x="10415704" y="5888653"/>
                  <a:pt x="10429548" y="5857573"/>
                  <a:pt x="10445162" y="5822615"/>
                </a:cubicBezTo>
                <a:lnTo>
                  <a:pt x="10446583" y="5819434"/>
                </a:lnTo>
                <a:lnTo>
                  <a:pt x="10498820" y="5819434"/>
                </a:lnTo>
                <a:lnTo>
                  <a:pt x="10483106" y="5784401"/>
                </a:lnTo>
                <a:lnTo>
                  <a:pt x="10462252" y="5784381"/>
                </a:lnTo>
                <a:lnTo>
                  <a:pt x="10465258" y="5777661"/>
                </a:lnTo>
                <a:lnTo>
                  <a:pt x="10488383" y="5726066"/>
                </a:lnTo>
                <a:cubicBezTo>
                  <a:pt x="10488723" y="5726122"/>
                  <a:pt x="10560536" y="5888538"/>
                  <a:pt x="10560516" y="5888729"/>
                </a:cubicBezTo>
                <a:cubicBezTo>
                  <a:pt x="10560624" y="5888662"/>
                  <a:pt x="10600870" y="5888877"/>
                  <a:pt x="10600701" y="5888729"/>
                </a:cubicBezTo>
                <a:cubicBezTo>
                  <a:pt x="10600727" y="5888858"/>
                  <a:pt x="10503980" y="5675426"/>
                  <a:pt x="10504118" y="5674934"/>
                </a:cubicBezTo>
                <a:close/>
                <a:moveTo>
                  <a:pt x="29506" y="0"/>
                </a:moveTo>
                <a:lnTo>
                  <a:pt x="10943186" y="9067"/>
                </a:lnTo>
                <a:cubicBezTo>
                  <a:pt x="10945281" y="2056321"/>
                  <a:pt x="10947377" y="4103575"/>
                  <a:pt x="10949472" y="6150829"/>
                </a:cubicBezTo>
                <a:lnTo>
                  <a:pt x="0" y="6159894"/>
                </a:lnTo>
                <a:lnTo>
                  <a:pt x="29506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C9AE45FA-C512-9843-B8C9-1226ADA35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3577281"/>
            <a:ext cx="6162933" cy="2829697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0556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citat, grå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3C35B7C-C45D-FE47-8CAF-46A584AE4E1F}"/>
              </a:ext>
            </a:extLst>
          </p:cNvPr>
          <p:cNvSpPr/>
          <p:nvPr userDrawn="1"/>
        </p:nvSpPr>
        <p:spPr>
          <a:xfrm>
            <a:off x="10385854" y="5733535"/>
            <a:ext cx="1756719" cy="10750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bild 80">
            <a:extLst>
              <a:ext uri="{FF2B5EF4-FFF2-40B4-BE49-F238E27FC236}">
                <a16:creationId xmlns:a16="http://schemas.microsoft.com/office/drawing/2014/main" id="{8FD6D44A-FE4C-094C-9EAA-1323C421271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53703" y="-16830"/>
            <a:ext cx="12270338" cy="6902979"/>
          </a:xfrm>
          <a:custGeom>
            <a:avLst/>
            <a:gdLst>
              <a:gd name="connsiteX0" fmla="*/ 5775387 w 6391901"/>
              <a:gd name="connsiteY0" fmla="*/ 6494274 h 6858000"/>
              <a:gd name="connsiteX1" fmla="*/ 5775387 w 6391901"/>
              <a:gd name="connsiteY1" fmla="*/ 6707093 h 6858000"/>
              <a:gd name="connsiteX2" fmla="*/ 5812057 w 6391901"/>
              <a:gd name="connsiteY2" fmla="*/ 6707093 h 6858000"/>
              <a:gd name="connsiteX3" fmla="*/ 5812164 w 6391901"/>
              <a:gd name="connsiteY3" fmla="*/ 6529306 h 6858000"/>
              <a:gd name="connsiteX4" fmla="*/ 5917785 w 6391901"/>
              <a:gd name="connsiteY4" fmla="*/ 6529551 h 6858000"/>
              <a:gd name="connsiteX5" fmla="*/ 5934546 w 6391901"/>
              <a:gd name="connsiteY5" fmla="*/ 6494274 h 6858000"/>
              <a:gd name="connsiteX6" fmla="*/ 6141877 w 6391901"/>
              <a:gd name="connsiteY6" fmla="*/ 6491987 h 6858000"/>
              <a:gd name="connsiteX7" fmla="*/ 6047853 w 6391901"/>
              <a:gd name="connsiteY7" fmla="*/ 6492374 h 6858000"/>
              <a:gd name="connsiteX8" fmla="*/ 6063695 w 6391901"/>
              <a:gd name="connsiteY8" fmla="*/ 6527393 h 6858000"/>
              <a:gd name="connsiteX9" fmla="*/ 6141877 w 6391901"/>
              <a:gd name="connsiteY9" fmla="*/ 6527393 h 6858000"/>
              <a:gd name="connsiteX10" fmla="*/ 6183866 w 6391901"/>
              <a:gd name="connsiteY10" fmla="*/ 6558821 h 6858000"/>
              <a:gd name="connsiteX11" fmla="*/ 6148318 w 6391901"/>
              <a:gd name="connsiteY11" fmla="*/ 6600165 h 6858000"/>
              <a:gd name="connsiteX12" fmla="*/ 6096153 w 6391901"/>
              <a:gd name="connsiteY12" fmla="*/ 6600423 h 6858000"/>
              <a:gd name="connsiteX13" fmla="*/ 6112382 w 6391901"/>
              <a:gd name="connsiteY13" fmla="*/ 6635457 h 6858000"/>
              <a:gd name="connsiteX14" fmla="*/ 6134922 w 6391901"/>
              <a:gd name="connsiteY14" fmla="*/ 6635328 h 6858000"/>
              <a:gd name="connsiteX15" fmla="*/ 6173691 w 6391901"/>
              <a:gd name="connsiteY15" fmla="*/ 6704751 h 6858000"/>
              <a:gd name="connsiteX16" fmla="*/ 6217870 w 6391901"/>
              <a:gd name="connsiteY16" fmla="*/ 6704365 h 6858000"/>
              <a:gd name="connsiteX17" fmla="*/ 6174206 w 6391901"/>
              <a:gd name="connsiteY17" fmla="*/ 6628373 h 6858000"/>
              <a:gd name="connsiteX18" fmla="*/ 6220446 w 6391901"/>
              <a:gd name="connsiteY18" fmla="*/ 6556502 h 6858000"/>
              <a:gd name="connsiteX19" fmla="*/ 6141877 w 6391901"/>
              <a:gd name="connsiteY19" fmla="*/ 6491987 h 6858000"/>
              <a:gd name="connsiteX20" fmla="*/ 6007231 w 6391901"/>
              <a:gd name="connsiteY20" fmla="*/ 6490901 h 6858000"/>
              <a:gd name="connsiteX21" fmla="*/ 5976744 w 6391901"/>
              <a:gd name="connsiteY21" fmla="*/ 6491030 h 6858000"/>
              <a:gd name="connsiteX22" fmla="*/ 5927253 w 6391901"/>
              <a:gd name="connsiteY22" fmla="*/ 6600314 h 6858000"/>
              <a:gd name="connsiteX23" fmla="*/ 5845054 w 6391901"/>
              <a:gd name="connsiteY23" fmla="*/ 6600239 h 6858000"/>
              <a:gd name="connsiteX24" fmla="*/ 5845054 w 6391901"/>
              <a:gd name="connsiteY24" fmla="*/ 6635401 h 6858000"/>
              <a:gd name="connsiteX25" fmla="*/ 5911363 w 6391901"/>
              <a:gd name="connsiteY25" fmla="*/ 6635401 h 6858000"/>
              <a:gd name="connsiteX26" fmla="*/ 5880014 w 6391901"/>
              <a:gd name="connsiteY26" fmla="*/ 6704622 h 6858000"/>
              <a:gd name="connsiteX27" fmla="*/ 5918874 w 6391901"/>
              <a:gd name="connsiteY27" fmla="*/ 6704751 h 6858000"/>
              <a:gd name="connsiteX28" fmla="*/ 5948275 w 6391901"/>
              <a:gd name="connsiteY28" fmla="*/ 6638582 h 6858000"/>
              <a:gd name="connsiteX29" fmla="*/ 5949696 w 6391901"/>
              <a:gd name="connsiteY29" fmla="*/ 6635401 h 6858000"/>
              <a:gd name="connsiteX30" fmla="*/ 6001933 w 6391901"/>
              <a:gd name="connsiteY30" fmla="*/ 6635401 h 6858000"/>
              <a:gd name="connsiteX31" fmla="*/ 5986219 w 6391901"/>
              <a:gd name="connsiteY31" fmla="*/ 6600368 h 6858000"/>
              <a:gd name="connsiteX32" fmla="*/ 5965365 w 6391901"/>
              <a:gd name="connsiteY32" fmla="*/ 6600348 h 6858000"/>
              <a:gd name="connsiteX33" fmla="*/ 5968371 w 6391901"/>
              <a:gd name="connsiteY33" fmla="*/ 6593628 h 6858000"/>
              <a:gd name="connsiteX34" fmla="*/ 5991496 w 6391901"/>
              <a:gd name="connsiteY34" fmla="*/ 6542033 h 6858000"/>
              <a:gd name="connsiteX35" fmla="*/ 6063629 w 6391901"/>
              <a:gd name="connsiteY35" fmla="*/ 6704696 h 6858000"/>
              <a:gd name="connsiteX36" fmla="*/ 6103814 w 6391901"/>
              <a:gd name="connsiteY36" fmla="*/ 6704696 h 6858000"/>
              <a:gd name="connsiteX37" fmla="*/ 6007231 w 6391901"/>
              <a:gd name="connsiteY37" fmla="*/ 6490901 h 6858000"/>
              <a:gd name="connsiteX38" fmla="*/ 1597975 w 6391901"/>
              <a:gd name="connsiteY38" fmla="*/ 0 h 6858000"/>
              <a:gd name="connsiteX39" fmla="*/ 6391901 w 6391901"/>
              <a:gd name="connsiteY39" fmla="*/ 0 h 6858000"/>
              <a:gd name="connsiteX40" fmla="*/ 6389120 w 6391901"/>
              <a:gd name="connsiteY40" fmla="*/ 6858000 h 6858000"/>
              <a:gd name="connsiteX41" fmla="*/ 0 w 6391901"/>
              <a:gd name="connsiteY41" fmla="*/ 6858000 h 6858000"/>
              <a:gd name="connsiteX0" fmla="*/ 5775387 w 6446299"/>
              <a:gd name="connsiteY0" fmla="*/ 6494274 h 6858000"/>
              <a:gd name="connsiteX1" fmla="*/ 5775387 w 6446299"/>
              <a:gd name="connsiteY1" fmla="*/ 6707093 h 6858000"/>
              <a:gd name="connsiteX2" fmla="*/ 5812057 w 6446299"/>
              <a:gd name="connsiteY2" fmla="*/ 6707093 h 6858000"/>
              <a:gd name="connsiteX3" fmla="*/ 5812164 w 6446299"/>
              <a:gd name="connsiteY3" fmla="*/ 6529306 h 6858000"/>
              <a:gd name="connsiteX4" fmla="*/ 5917785 w 6446299"/>
              <a:gd name="connsiteY4" fmla="*/ 6529551 h 6858000"/>
              <a:gd name="connsiteX5" fmla="*/ 5934546 w 6446299"/>
              <a:gd name="connsiteY5" fmla="*/ 6494274 h 6858000"/>
              <a:gd name="connsiteX6" fmla="*/ 5775387 w 6446299"/>
              <a:gd name="connsiteY6" fmla="*/ 6494274 h 6858000"/>
              <a:gd name="connsiteX7" fmla="*/ 6141877 w 6446299"/>
              <a:gd name="connsiteY7" fmla="*/ 6491987 h 6858000"/>
              <a:gd name="connsiteX8" fmla="*/ 6047853 w 6446299"/>
              <a:gd name="connsiteY8" fmla="*/ 6492374 h 6858000"/>
              <a:gd name="connsiteX9" fmla="*/ 6063695 w 6446299"/>
              <a:gd name="connsiteY9" fmla="*/ 6527393 h 6858000"/>
              <a:gd name="connsiteX10" fmla="*/ 6141877 w 6446299"/>
              <a:gd name="connsiteY10" fmla="*/ 6527393 h 6858000"/>
              <a:gd name="connsiteX11" fmla="*/ 6183866 w 6446299"/>
              <a:gd name="connsiteY11" fmla="*/ 6558821 h 6858000"/>
              <a:gd name="connsiteX12" fmla="*/ 6148318 w 6446299"/>
              <a:gd name="connsiteY12" fmla="*/ 6600165 h 6858000"/>
              <a:gd name="connsiteX13" fmla="*/ 6096153 w 6446299"/>
              <a:gd name="connsiteY13" fmla="*/ 6600423 h 6858000"/>
              <a:gd name="connsiteX14" fmla="*/ 6112382 w 6446299"/>
              <a:gd name="connsiteY14" fmla="*/ 6635457 h 6858000"/>
              <a:gd name="connsiteX15" fmla="*/ 6134922 w 6446299"/>
              <a:gd name="connsiteY15" fmla="*/ 6635328 h 6858000"/>
              <a:gd name="connsiteX16" fmla="*/ 6173691 w 6446299"/>
              <a:gd name="connsiteY16" fmla="*/ 6704751 h 6858000"/>
              <a:gd name="connsiteX17" fmla="*/ 6217870 w 6446299"/>
              <a:gd name="connsiteY17" fmla="*/ 6704365 h 6858000"/>
              <a:gd name="connsiteX18" fmla="*/ 6174206 w 6446299"/>
              <a:gd name="connsiteY18" fmla="*/ 6628373 h 6858000"/>
              <a:gd name="connsiteX19" fmla="*/ 6220446 w 6446299"/>
              <a:gd name="connsiteY19" fmla="*/ 6556502 h 6858000"/>
              <a:gd name="connsiteX20" fmla="*/ 6141877 w 6446299"/>
              <a:gd name="connsiteY20" fmla="*/ 6491987 h 6858000"/>
              <a:gd name="connsiteX21" fmla="*/ 6007231 w 6446299"/>
              <a:gd name="connsiteY21" fmla="*/ 6490901 h 6858000"/>
              <a:gd name="connsiteX22" fmla="*/ 5976744 w 6446299"/>
              <a:gd name="connsiteY22" fmla="*/ 6491030 h 6858000"/>
              <a:gd name="connsiteX23" fmla="*/ 5927253 w 6446299"/>
              <a:gd name="connsiteY23" fmla="*/ 6600314 h 6858000"/>
              <a:gd name="connsiteX24" fmla="*/ 5845054 w 6446299"/>
              <a:gd name="connsiteY24" fmla="*/ 6600239 h 6858000"/>
              <a:gd name="connsiteX25" fmla="*/ 5845054 w 6446299"/>
              <a:gd name="connsiteY25" fmla="*/ 6635401 h 6858000"/>
              <a:gd name="connsiteX26" fmla="*/ 5911363 w 6446299"/>
              <a:gd name="connsiteY26" fmla="*/ 6635401 h 6858000"/>
              <a:gd name="connsiteX27" fmla="*/ 5880014 w 6446299"/>
              <a:gd name="connsiteY27" fmla="*/ 6704622 h 6858000"/>
              <a:gd name="connsiteX28" fmla="*/ 5918874 w 6446299"/>
              <a:gd name="connsiteY28" fmla="*/ 6704751 h 6858000"/>
              <a:gd name="connsiteX29" fmla="*/ 5948275 w 6446299"/>
              <a:gd name="connsiteY29" fmla="*/ 6638582 h 6858000"/>
              <a:gd name="connsiteX30" fmla="*/ 5949696 w 6446299"/>
              <a:gd name="connsiteY30" fmla="*/ 6635401 h 6858000"/>
              <a:gd name="connsiteX31" fmla="*/ 6001933 w 6446299"/>
              <a:gd name="connsiteY31" fmla="*/ 6635401 h 6858000"/>
              <a:gd name="connsiteX32" fmla="*/ 5986219 w 6446299"/>
              <a:gd name="connsiteY32" fmla="*/ 6600368 h 6858000"/>
              <a:gd name="connsiteX33" fmla="*/ 5965365 w 6446299"/>
              <a:gd name="connsiteY33" fmla="*/ 6600348 h 6858000"/>
              <a:gd name="connsiteX34" fmla="*/ 5968371 w 6446299"/>
              <a:gd name="connsiteY34" fmla="*/ 6593628 h 6858000"/>
              <a:gd name="connsiteX35" fmla="*/ 5991496 w 6446299"/>
              <a:gd name="connsiteY35" fmla="*/ 6542033 h 6858000"/>
              <a:gd name="connsiteX36" fmla="*/ 6063629 w 6446299"/>
              <a:gd name="connsiteY36" fmla="*/ 6704696 h 6858000"/>
              <a:gd name="connsiteX37" fmla="*/ 6103814 w 6446299"/>
              <a:gd name="connsiteY37" fmla="*/ 6704696 h 6858000"/>
              <a:gd name="connsiteX38" fmla="*/ 6007231 w 6446299"/>
              <a:gd name="connsiteY38" fmla="*/ 6490901 h 6858000"/>
              <a:gd name="connsiteX39" fmla="*/ 1597975 w 6446299"/>
              <a:gd name="connsiteY39" fmla="*/ 0 h 6858000"/>
              <a:gd name="connsiteX40" fmla="*/ 6446299 w 6446299"/>
              <a:gd name="connsiteY40" fmla="*/ 825034 h 6858000"/>
              <a:gd name="connsiteX41" fmla="*/ 6389120 w 6446299"/>
              <a:gd name="connsiteY41" fmla="*/ 6858000 h 6858000"/>
              <a:gd name="connsiteX42" fmla="*/ 0 w 6446299"/>
              <a:gd name="connsiteY42" fmla="*/ 6858000 h 6858000"/>
              <a:gd name="connsiteX43" fmla="*/ 1597975 w 6446299"/>
              <a:gd name="connsiteY43" fmla="*/ 0 h 6858000"/>
              <a:gd name="connsiteX0" fmla="*/ 5775387 w 6446299"/>
              <a:gd name="connsiteY0" fmla="*/ 5687373 h 6051099"/>
              <a:gd name="connsiteX1" fmla="*/ 5775387 w 6446299"/>
              <a:gd name="connsiteY1" fmla="*/ 5900192 h 6051099"/>
              <a:gd name="connsiteX2" fmla="*/ 5812057 w 6446299"/>
              <a:gd name="connsiteY2" fmla="*/ 5900192 h 6051099"/>
              <a:gd name="connsiteX3" fmla="*/ 5812164 w 6446299"/>
              <a:gd name="connsiteY3" fmla="*/ 5722405 h 6051099"/>
              <a:gd name="connsiteX4" fmla="*/ 5917785 w 6446299"/>
              <a:gd name="connsiteY4" fmla="*/ 5722650 h 6051099"/>
              <a:gd name="connsiteX5" fmla="*/ 5934546 w 6446299"/>
              <a:gd name="connsiteY5" fmla="*/ 5687373 h 6051099"/>
              <a:gd name="connsiteX6" fmla="*/ 5775387 w 6446299"/>
              <a:gd name="connsiteY6" fmla="*/ 5687373 h 6051099"/>
              <a:gd name="connsiteX7" fmla="*/ 6141877 w 6446299"/>
              <a:gd name="connsiteY7" fmla="*/ 5685086 h 6051099"/>
              <a:gd name="connsiteX8" fmla="*/ 6047853 w 6446299"/>
              <a:gd name="connsiteY8" fmla="*/ 5685473 h 6051099"/>
              <a:gd name="connsiteX9" fmla="*/ 6063695 w 6446299"/>
              <a:gd name="connsiteY9" fmla="*/ 5720492 h 6051099"/>
              <a:gd name="connsiteX10" fmla="*/ 6141877 w 6446299"/>
              <a:gd name="connsiteY10" fmla="*/ 5720492 h 6051099"/>
              <a:gd name="connsiteX11" fmla="*/ 6183866 w 6446299"/>
              <a:gd name="connsiteY11" fmla="*/ 5751920 h 6051099"/>
              <a:gd name="connsiteX12" fmla="*/ 6148318 w 6446299"/>
              <a:gd name="connsiteY12" fmla="*/ 5793264 h 6051099"/>
              <a:gd name="connsiteX13" fmla="*/ 6096153 w 6446299"/>
              <a:gd name="connsiteY13" fmla="*/ 5793522 h 6051099"/>
              <a:gd name="connsiteX14" fmla="*/ 6112382 w 6446299"/>
              <a:gd name="connsiteY14" fmla="*/ 5828556 h 6051099"/>
              <a:gd name="connsiteX15" fmla="*/ 6134922 w 6446299"/>
              <a:gd name="connsiteY15" fmla="*/ 5828427 h 6051099"/>
              <a:gd name="connsiteX16" fmla="*/ 6173691 w 6446299"/>
              <a:gd name="connsiteY16" fmla="*/ 5897850 h 6051099"/>
              <a:gd name="connsiteX17" fmla="*/ 6217870 w 6446299"/>
              <a:gd name="connsiteY17" fmla="*/ 5897464 h 6051099"/>
              <a:gd name="connsiteX18" fmla="*/ 6174206 w 6446299"/>
              <a:gd name="connsiteY18" fmla="*/ 5821472 h 6051099"/>
              <a:gd name="connsiteX19" fmla="*/ 6220446 w 6446299"/>
              <a:gd name="connsiteY19" fmla="*/ 5749601 h 6051099"/>
              <a:gd name="connsiteX20" fmla="*/ 6141877 w 6446299"/>
              <a:gd name="connsiteY20" fmla="*/ 5685086 h 6051099"/>
              <a:gd name="connsiteX21" fmla="*/ 6007231 w 6446299"/>
              <a:gd name="connsiteY21" fmla="*/ 5684000 h 6051099"/>
              <a:gd name="connsiteX22" fmla="*/ 5976744 w 6446299"/>
              <a:gd name="connsiteY22" fmla="*/ 5684129 h 6051099"/>
              <a:gd name="connsiteX23" fmla="*/ 5927253 w 6446299"/>
              <a:gd name="connsiteY23" fmla="*/ 5793413 h 6051099"/>
              <a:gd name="connsiteX24" fmla="*/ 5845054 w 6446299"/>
              <a:gd name="connsiteY24" fmla="*/ 5793338 h 6051099"/>
              <a:gd name="connsiteX25" fmla="*/ 5845054 w 6446299"/>
              <a:gd name="connsiteY25" fmla="*/ 5828500 h 6051099"/>
              <a:gd name="connsiteX26" fmla="*/ 5911363 w 6446299"/>
              <a:gd name="connsiteY26" fmla="*/ 5828500 h 6051099"/>
              <a:gd name="connsiteX27" fmla="*/ 5880014 w 6446299"/>
              <a:gd name="connsiteY27" fmla="*/ 5897721 h 6051099"/>
              <a:gd name="connsiteX28" fmla="*/ 5918874 w 6446299"/>
              <a:gd name="connsiteY28" fmla="*/ 5897850 h 6051099"/>
              <a:gd name="connsiteX29" fmla="*/ 5948275 w 6446299"/>
              <a:gd name="connsiteY29" fmla="*/ 5831681 h 6051099"/>
              <a:gd name="connsiteX30" fmla="*/ 5949696 w 6446299"/>
              <a:gd name="connsiteY30" fmla="*/ 5828500 h 6051099"/>
              <a:gd name="connsiteX31" fmla="*/ 6001933 w 6446299"/>
              <a:gd name="connsiteY31" fmla="*/ 5828500 h 6051099"/>
              <a:gd name="connsiteX32" fmla="*/ 5986219 w 6446299"/>
              <a:gd name="connsiteY32" fmla="*/ 5793467 h 6051099"/>
              <a:gd name="connsiteX33" fmla="*/ 5965365 w 6446299"/>
              <a:gd name="connsiteY33" fmla="*/ 5793447 h 6051099"/>
              <a:gd name="connsiteX34" fmla="*/ 5968371 w 6446299"/>
              <a:gd name="connsiteY34" fmla="*/ 5786727 h 6051099"/>
              <a:gd name="connsiteX35" fmla="*/ 5991496 w 6446299"/>
              <a:gd name="connsiteY35" fmla="*/ 5735132 h 6051099"/>
              <a:gd name="connsiteX36" fmla="*/ 6063629 w 6446299"/>
              <a:gd name="connsiteY36" fmla="*/ 5897795 h 6051099"/>
              <a:gd name="connsiteX37" fmla="*/ 6103814 w 6446299"/>
              <a:gd name="connsiteY37" fmla="*/ 5897795 h 6051099"/>
              <a:gd name="connsiteX38" fmla="*/ 6007231 w 6446299"/>
              <a:gd name="connsiteY38" fmla="*/ 5684000 h 6051099"/>
              <a:gd name="connsiteX39" fmla="*/ 1407583 w 6446299"/>
              <a:gd name="connsiteY39" fmla="*/ 0 h 6051099"/>
              <a:gd name="connsiteX40" fmla="*/ 6446299 w 6446299"/>
              <a:gd name="connsiteY40" fmla="*/ 18133 h 6051099"/>
              <a:gd name="connsiteX41" fmla="*/ 6389120 w 6446299"/>
              <a:gd name="connsiteY41" fmla="*/ 6051099 h 6051099"/>
              <a:gd name="connsiteX42" fmla="*/ 0 w 6446299"/>
              <a:gd name="connsiteY42" fmla="*/ 6051099 h 6051099"/>
              <a:gd name="connsiteX43" fmla="*/ 1407583 w 6446299"/>
              <a:gd name="connsiteY43" fmla="*/ 0 h 6051099"/>
              <a:gd name="connsiteX0" fmla="*/ 5775387 w 6452585"/>
              <a:gd name="connsiteY0" fmla="*/ 5687373 h 6159895"/>
              <a:gd name="connsiteX1" fmla="*/ 5775387 w 6452585"/>
              <a:gd name="connsiteY1" fmla="*/ 5900192 h 6159895"/>
              <a:gd name="connsiteX2" fmla="*/ 5812057 w 6452585"/>
              <a:gd name="connsiteY2" fmla="*/ 5900192 h 6159895"/>
              <a:gd name="connsiteX3" fmla="*/ 5812164 w 6452585"/>
              <a:gd name="connsiteY3" fmla="*/ 5722405 h 6159895"/>
              <a:gd name="connsiteX4" fmla="*/ 5917785 w 6452585"/>
              <a:gd name="connsiteY4" fmla="*/ 5722650 h 6159895"/>
              <a:gd name="connsiteX5" fmla="*/ 5934546 w 6452585"/>
              <a:gd name="connsiteY5" fmla="*/ 5687373 h 6159895"/>
              <a:gd name="connsiteX6" fmla="*/ 5775387 w 6452585"/>
              <a:gd name="connsiteY6" fmla="*/ 5687373 h 6159895"/>
              <a:gd name="connsiteX7" fmla="*/ 6141877 w 6452585"/>
              <a:gd name="connsiteY7" fmla="*/ 5685086 h 6159895"/>
              <a:gd name="connsiteX8" fmla="*/ 6047853 w 6452585"/>
              <a:gd name="connsiteY8" fmla="*/ 5685473 h 6159895"/>
              <a:gd name="connsiteX9" fmla="*/ 6063695 w 6452585"/>
              <a:gd name="connsiteY9" fmla="*/ 5720492 h 6159895"/>
              <a:gd name="connsiteX10" fmla="*/ 6141877 w 6452585"/>
              <a:gd name="connsiteY10" fmla="*/ 5720492 h 6159895"/>
              <a:gd name="connsiteX11" fmla="*/ 6183866 w 6452585"/>
              <a:gd name="connsiteY11" fmla="*/ 5751920 h 6159895"/>
              <a:gd name="connsiteX12" fmla="*/ 6148318 w 6452585"/>
              <a:gd name="connsiteY12" fmla="*/ 5793264 h 6159895"/>
              <a:gd name="connsiteX13" fmla="*/ 6096153 w 6452585"/>
              <a:gd name="connsiteY13" fmla="*/ 5793522 h 6159895"/>
              <a:gd name="connsiteX14" fmla="*/ 6112382 w 6452585"/>
              <a:gd name="connsiteY14" fmla="*/ 5828556 h 6159895"/>
              <a:gd name="connsiteX15" fmla="*/ 6134922 w 6452585"/>
              <a:gd name="connsiteY15" fmla="*/ 5828427 h 6159895"/>
              <a:gd name="connsiteX16" fmla="*/ 6173691 w 6452585"/>
              <a:gd name="connsiteY16" fmla="*/ 5897850 h 6159895"/>
              <a:gd name="connsiteX17" fmla="*/ 6217870 w 6452585"/>
              <a:gd name="connsiteY17" fmla="*/ 5897464 h 6159895"/>
              <a:gd name="connsiteX18" fmla="*/ 6174206 w 6452585"/>
              <a:gd name="connsiteY18" fmla="*/ 5821472 h 6159895"/>
              <a:gd name="connsiteX19" fmla="*/ 6220446 w 6452585"/>
              <a:gd name="connsiteY19" fmla="*/ 5749601 h 6159895"/>
              <a:gd name="connsiteX20" fmla="*/ 6141877 w 6452585"/>
              <a:gd name="connsiteY20" fmla="*/ 5685086 h 6159895"/>
              <a:gd name="connsiteX21" fmla="*/ 6007231 w 6452585"/>
              <a:gd name="connsiteY21" fmla="*/ 5684000 h 6159895"/>
              <a:gd name="connsiteX22" fmla="*/ 5976744 w 6452585"/>
              <a:gd name="connsiteY22" fmla="*/ 5684129 h 6159895"/>
              <a:gd name="connsiteX23" fmla="*/ 5927253 w 6452585"/>
              <a:gd name="connsiteY23" fmla="*/ 5793413 h 6159895"/>
              <a:gd name="connsiteX24" fmla="*/ 5845054 w 6452585"/>
              <a:gd name="connsiteY24" fmla="*/ 5793338 h 6159895"/>
              <a:gd name="connsiteX25" fmla="*/ 5845054 w 6452585"/>
              <a:gd name="connsiteY25" fmla="*/ 5828500 h 6159895"/>
              <a:gd name="connsiteX26" fmla="*/ 5911363 w 6452585"/>
              <a:gd name="connsiteY26" fmla="*/ 5828500 h 6159895"/>
              <a:gd name="connsiteX27" fmla="*/ 5880014 w 6452585"/>
              <a:gd name="connsiteY27" fmla="*/ 5897721 h 6159895"/>
              <a:gd name="connsiteX28" fmla="*/ 5918874 w 6452585"/>
              <a:gd name="connsiteY28" fmla="*/ 5897850 h 6159895"/>
              <a:gd name="connsiteX29" fmla="*/ 5948275 w 6452585"/>
              <a:gd name="connsiteY29" fmla="*/ 5831681 h 6159895"/>
              <a:gd name="connsiteX30" fmla="*/ 5949696 w 6452585"/>
              <a:gd name="connsiteY30" fmla="*/ 5828500 h 6159895"/>
              <a:gd name="connsiteX31" fmla="*/ 6001933 w 6452585"/>
              <a:gd name="connsiteY31" fmla="*/ 5828500 h 6159895"/>
              <a:gd name="connsiteX32" fmla="*/ 5986219 w 6452585"/>
              <a:gd name="connsiteY32" fmla="*/ 5793467 h 6159895"/>
              <a:gd name="connsiteX33" fmla="*/ 5965365 w 6452585"/>
              <a:gd name="connsiteY33" fmla="*/ 5793447 h 6159895"/>
              <a:gd name="connsiteX34" fmla="*/ 5968371 w 6452585"/>
              <a:gd name="connsiteY34" fmla="*/ 5786727 h 6159895"/>
              <a:gd name="connsiteX35" fmla="*/ 5991496 w 6452585"/>
              <a:gd name="connsiteY35" fmla="*/ 5735132 h 6159895"/>
              <a:gd name="connsiteX36" fmla="*/ 6063629 w 6452585"/>
              <a:gd name="connsiteY36" fmla="*/ 5897795 h 6159895"/>
              <a:gd name="connsiteX37" fmla="*/ 6103814 w 6452585"/>
              <a:gd name="connsiteY37" fmla="*/ 5897795 h 6159895"/>
              <a:gd name="connsiteX38" fmla="*/ 6007231 w 6452585"/>
              <a:gd name="connsiteY38" fmla="*/ 5684000 h 6159895"/>
              <a:gd name="connsiteX39" fmla="*/ 1407583 w 6452585"/>
              <a:gd name="connsiteY39" fmla="*/ 0 h 6159895"/>
              <a:gd name="connsiteX40" fmla="*/ 6446299 w 6452585"/>
              <a:gd name="connsiteY40" fmla="*/ 18133 h 6159895"/>
              <a:gd name="connsiteX41" fmla="*/ 6452585 w 6452585"/>
              <a:gd name="connsiteY41" fmla="*/ 6159895 h 6159895"/>
              <a:gd name="connsiteX42" fmla="*/ 0 w 6452585"/>
              <a:gd name="connsiteY42" fmla="*/ 6051099 h 6159895"/>
              <a:gd name="connsiteX43" fmla="*/ 1407583 w 6452585"/>
              <a:gd name="connsiteY43" fmla="*/ 0 h 6159895"/>
              <a:gd name="connsiteX0" fmla="*/ 5802586 w 6479784"/>
              <a:gd name="connsiteY0" fmla="*/ 5687373 h 6168961"/>
              <a:gd name="connsiteX1" fmla="*/ 5802586 w 6479784"/>
              <a:gd name="connsiteY1" fmla="*/ 5900192 h 6168961"/>
              <a:gd name="connsiteX2" fmla="*/ 5839256 w 6479784"/>
              <a:gd name="connsiteY2" fmla="*/ 5900192 h 6168961"/>
              <a:gd name="connsiteX3" fmla="*/ 5839363 w 6479784"/>
              <a:gd name="connsiteY3" fmla="*/ 5722405 h 6168961"/>
              <a:gd name="connsiteX4" fmla="*/ 5944984 w 6479784"/>
              <a:gd name="connsiteY4" fmla="*/ 5722650 h 6168961"/>
              <a:gd name="connsiteX5" fmla="*/ 5961745 w 6479784"/>
              <a:gd name="connsiteY5" fmla="*/ 5687373 h 6168961"/>
              <a:gd name="connsiteX6" fmla="*/ 5802586 w 6479784"/>
              <a:gd name="connsiteY6" fmla="*/ 5687373 h 6168961"/>
              <a:gd name="connsiteX7" fmla="*/ 6169076 w 6479784"/>
              <a:gd name="connsiteY7" fmla="*/ 5685086 h 6168961"/>
              <a:gd name="connsiteX8" fmla="*/ 6075052 w 6479784"/>
              <a:gd name="connsiteY8" fmla="*/ 5685473 h 6168961"/>
              <a:gd name="connsiteX9" fmla="*/ 6090894 w 6479784"/>
              <a:gd name="connsiteY9" fmla="*/ 5720492 h 6168961"/>
              <a:gd name="connsiteX10" fmla="*/ 6169076 w 6479784"/>
              <a:gd name="connsiteY10" fmla="*/ 5720492 h 6168961"/>
              <a:gd name="connsiteX11" fmla="*/ 6211065 w 6479784"/>
              <a:gd name="connsiteY11" fmla="*/ 5751920 h 6168961"/>
              <a:gd name="connsiteX12" fmla="*/ 6175517 w 6479784"/>
              <a:gd name="connsiteY12" fmla="*/ 5793264 h 6168961"/>
              <a:gd name="connsiteX13" fmla="*/ 6123352 w 6479784"/>
              <a:gd name="connsiteY13" fmla="*/ 5793522 h 6168961"/>
              <a:gd name="connsiteX14" fmla="*/ 6139581 w 6479784"/>
              <a:gd name="connsiteY14" fmla="*/ 5828556 h 6168961"/>
              <a:gd name="connsiteX15" fmla="*/ 6162121 w 6479784"/>
              <a:gd name="connsiteY15" fmla="*/ 5828427 h 6168961"/>
              <a:gd name="connsiteX16" fmla="*/ 6200890 w 6479784"/>
              <a:gd name="connsiteY16" fmla="*/ 5897850 h 6168961"/>
              <a:gd name="connsiteX17" fmla="*/ 6245069 w 6479784"/>
              <a:gd name="connsiteY17" fmla="*/ 5897464 h 6168961"/>
              <a:gd name="connsiteX18" fmla="*/ 6201405 w 6479784"/>
              <a:gd name="connsiteY18" fmla="*/ 5821472 h 6168961"/>
              <a:gd name="connsiteX19" fmla="*/ 6247645 w 6479784"/>
              <a:gd name="connsiteY19" fmla="*/ 5749601 h 6168961"/>
              <a:gd name="connsiteX20" fmla="*/ 6169076 w 6479784"/>
              <a:gd name="connsiteY20" fmla="*/ 5685086 h 6168961"/>
              <a:gd name="connsiteX21" fmla="*/ 6034430 w 6479784"/>
              <a:gd name="connsiteY21" fmla="*/ 5684000 h 6168961"/>
              <a:gd name="connsiteX22" fmla="*/ 6003943 w 6479784"/>
              <a:gd name="connsiteY22" fmla="*/ 5684129 h 6168961"/>
              <a:gd name="connsiteX23" fmla="*/ 5954452 w 6479784"/>
              <a:gd name="connsiteY23" fmla="*/ 5793413 h 6168961"/>
              <a:gd name="connsiteX24" fmla="*/ 5872253 w 6479784"/>
              <a:gd name="connsiteY24" fmla="*/ 5793338 h 6168961"/>
              <a:gd name="connsiteX25" fmla="*/ 5872253 w 6479784"/>
              <a:gd name="connsiteY25" fmla="*/ 5828500 h 6168961"/>
              <a:gd name="connsiteX26" fmla="*/ 5938562 w 6479784"/>
              <a:gd name="connsiteY26" fmla="*/ 5828500 h 6168961"/>
              <a:gd name="connsiteX27" fmla="*/ 5907213 w 6479784"/>
              <a:gd name="connsiteY27" fmla="*/ 5897721 h 6168961"/>
              <a:gd name="connsiteX28" fmla="*/ 5946073 w 6479784"/>
              <a:gd name="connsiteY28" fmla="*/ 5897850 h 6168961"/>
              <a:gd name="connsiteX29" fmla="*/ 5975474 w 6479784"/>
              <a:gd name="connsiteY29" fmla="*/ 5831681 h 6168961"/>
              <a:gd name="connsiteX30" fmla="*/ 5976895 w 6479784"/>
              <a:gd name="connsiteY30" fmla="*/ 5828500 h 6168961"/>
              <a:gd name="connsiteX31" fmla="*/ 6029132 w 6479784"/>
              <a:gd name="connsiteY31" fmla="*/ 5828500 h 6168961"/>
              <a:gd name="connsiteX32" fmla="*/ 6013418 w 6479784"/>
              <a:gd name="connsiteY32" fmla="*/ 5793467 h 6168961"/>
              <a:gd name="connsiteX33" fmla="*/ 5992564 w 6479784"/>
              <a:gd name="connsiteY33" fmla="*/ 5793447 h 6168961"/>
              <a:gd name="connsiteX34" fmla="*/ 5995570 w 6479784"/>
              <a:gd name="connsiteY34" fmla="*/ 5786727 h 6168961"/>
              <a:gd name="connsiteX35" fmla="*/ 6018695 w 6479784"/>
              <a:gd name="connsiteY35" fmla="*/ 5735132 h 6168961"/>
              <a:gd name="connsiteX36" fmla="*/ 6090828 w 6479784"/>
              <a:gd name="connsiteY36" fmla="*/ 5897795 h 6168961"/>
              <a:gd name="connsiteX37" fmla="*/ 6131013 w 6479784"/>
              <a:gd name="connsiteY37" fmla="*/ 5897795 h 6168961"/>
              <a:gd name="connsiteX38" fmla="*/ 6034430 w 6479784"/>
              <a:gd name="connsiteY38" fmla="*/ 5684000 h 6168961"/>
              <a:gd name="connsiteX39" fmla="*/ 1434782 w 6479784"/>
              <a:gd name="connsiteY39" fmla="*/ 0 h 6168961"/>
              <a:gd name="connsiteX40" fmla="*/ 6473498 w 6479784"/>
              <a:gd name="connsiteY40" fmla="*/ 18133 h 6168961"/>
              <a:gd name="connsiteX41" fmla="*/ 6479784 w 6479784"/>
              <a:gd name="connsiteY41" fmla="*/ 6159895 h 6168961"/>
              <a:gd name="connsiteX42" fmla="*/ 0 w 6479784"/>
              <a:gd name="connsiteY42" fmla="*/ 6168961 h 6168961"/>
              <a:gd name="connsiteX43" fmla="*/ 1434782 w 6479784"/>
              <a:gd name="connsiteY43" fmla="*/ 0 h 6168961"/>
              <a:gd name="connsiteX0" fmla="*/ 5494332 w 6171530"/>
              <a:gd name="connsiteY0" fmla="*/ 5687373 h 6178027"/>
              <a:gd name="connsiteX1" fmla="*/ 5494332 w 6171530"/>
              <a:gd name="connsiteY1" fmla="*/ 5900192 h 6178027"/>
              <a:gd name="connsiteX2" fmla="*/ 5531002 w 6171530"/>
              <a:gd name="connsiteY2" fmla="*/ 5900192 h 6178027"/>
              <a:gd name="connsiteX3" fmla="*/ 5531109 w 6171530"/>
              <a:gd name="connsiteY3" fmla="*/ 5722405 h 6178027"/>
              <a:gd name="connsiteX4" fmla="*/ 5636730 w 6171530"/>
              <a:gd name="connsiteY4" fmla="*/ 5722650 h 6178027"/>
              <a:gd name="connsiteX5" fmla="*/ 5653491 w 6171530"/>
              <a:gd name="connsiteY5" fmla="*/ 5687373 h 6178027"/>
              <a:gd name="connsiteX6" fmla="*/ 5494332 w 6171530"/>
              <a:gd name="connsiteY6" fmla="*/ 5687373 h 6178027"/>
              <a:gd name="connsiteX7" fmla="*/ 5860822 w 6171530"/>
              <a:gd name="connsiteY7" fmla="*/ 5685086 h 6178027"/>
              <a:gd name="connsiteX8" fmla="*/ 5766798 w 6171530"/>
              <a:gd name="connsiteY8" fmla="*/ 5685473 h 6178027"/>
              <a:gd name="connsiteX9" fmla="*/ 5782640 w 6171530"/>
              <a:gd name="connsiteY9" fmla="*/ 5720492 h 6178027"/>
              <a:gd name="connsiteX10" fmla="*/ 5860822 w 6171530"/>
              <a:gd name="connsiteY10" fmla="*/ 5720492 h 6178027"/>
              <a:gd name="connsiteX11" fmla="*/ 5902811 w 6171530"/>
              <a:gd name="connsiteY11" fmla="*/ 5751920 h 6178027"/>
              <a:gd name="connsiteX12" fmla="*/ 5867263 w 6171530"/>
              <a:gd name="connsiteY12" fmla="*/ 5793264 h 6178027"/>
              <a:gd name="connsiteX13" fmla="*/ 5815098 w 6171530"/>
              <a:gd name="connsiteY13" fmla="*/ 5793522 h 6178027"/>
              <a:gd name="connsiteX14" fmla="*/ 5831327 w 6171530"/>
              <a:gd name="connsiteY14" fmla="*/ 5828556 h 6178027"/>
              <a:gd name="connsiteX15" fmla="*/ 5853867 w 6171530"/>
              <a:gd name="connsiteY15" fmla="*/ 5828427 h 6178027"/>
              <a:gd name="connsiteX16" fmla="*/ 5892636 w 6171530"/>
              <a:gd name="connsiteY16" fmla="*/ 5897850 h 6178027"/>
              <a:gd name="connsiteX17" fmla="*/ 5936815 w 6171530"/>
              <a:gd name="connsiteY17" fmla="*/ 5897464 h 6178027"/>
              <a:gd name="connsiteX18" fmla="*/ 5893151 w 6171530"/>
              <a:gd name="connsiteY18" fmla="*/ 5821472 h 6178027"/>
              <a:gd name="connsiteX19" fmla="*/ 5939391 w 6171530"/>
              <a:gd name="connsiteY19" fmla="*/ 5749601 h 6178027"/>
              <a:gd name="connsiteX20" fmla="*/ 5860822 w 6171530"/>
              <a:gd name="connsiteY20" fmla="*/ 5685086 h 6178027"/>
              <a:gd name="connsiteX21" fmla="*/ 5726176 w 6171530"/>
              <a:gd name="connsiteY21" fmla="*/ 5684000 h 6178027"/>
              <a:gd name="connsiteX22" fmla="*/ 5695689 w 6171530"/>
              <a:gd name="connsiteY22" fmla="*/ 5684129 h 6178027"/>
              <a:gd name="connsiteX23" fmla="*/ 5646198 w 6171530"/>
              <a:gd name="connsiteY23" fmla="*/ 5793413 h 6178027"/>
              <a:gd name="connsiteX24" fmla="*/ 5563999 w 6171530"/>
              <a:gd name="connsiteY24" fmla="*/ 5793338 h 6178027"/>
              <a:gd name="connsiteX25" fmla="*/ 5563999 w 6171530"/>
              <a:gd name="connsiteY25" fmla="*/ 5828500 h 6178027"/>
              <a:gd name="connsiteX26" fmla="*/ 5630308 w 6171530"/>
              <a:gd name="connsiteY26" fmla="*/ 5828500 h 6178027"/>
              <a:gd name="connsiteX27" fmla="*/ 5598959 w 6171530"/>
              <a:gd name="connsiteY27" fmla="*/ 5897721 h 6178027"/>
              <a:gd name="connsiteX28" fmla="*/ 5637819 w 6171530"/>
              <a:gd name="connsiteY28" fmla="*/ 5897850 h 6178027"/>
              <a:gd name="connsiteX29" fmla="*/ 5667220 w 6171530"/>
              <a:gd name="connsiteY29" fmla="*/ 5831681 h 6178027"/>
              <a:gd name="connsiteX30" fmla="*/ 5668641 w 6171530"/>
              <a:gd name="connsiteY30" fmla="*/ 5828500 h 6178027"/>
              <a:gd name="connsiteX31" fmla="*/ 5720878 w 6171530"/>
              <a:gd name="connsiteY31" fmla="*/ 5828500 h 6178027"/>
              <a:gd name="connsiteX32" fmla="*/ 5705164 w 6171530"/>
              <a:gd name="connsiteY32" fmla="*/ 5793467 h 6178027"/>
              <a:gd name="connsiteX33" fmla="*/ 5684310 w 6171530"/>
              <a:gd name="connsiteY33" fmla="*/ 5793447 h 6178027"/>
              <a:gd name="connsiteX34" fmla="*/ 5687316 w 6171530"/>
              <a:gd name="connsiteY34" fmla="*/ 5786727 h 6178027"/>
              <a:gd name="connsiteX35" fmla="*/ 5710441 w 6171530"/>
              <a:gd name="connsiteY35" fmla="*/ 5735132 h 6178027"/>
              <a:gd name="connsiteX36" fmla="*/ 5782574 w 6171530"/>
              <a:gd name="connsiteY36" fmla="*/ 5897795 h 6178027"/>
              <a:gd name="connsiteX37" fmla="*/ 5822759 w 6171530"/>
              <a:gd name="connsiteY37" fmla="*/ 5897795 h 6178027"/>
              <a:gd name="connsiteX38" fmla="*/ 5726176 w 6171530"/>
              <a:gd name="connsiteY38" fmla="*/ 5684000 h 6178027"/>
              <a:gd name="connsiteX39" fmla="*/ 1126528 w 6171530"/>
              <a:gd name="connsiteY39" fmla="*/ 0 h 6178027"/>
              <a:gd name="connsiteX40" fmla="*/ 6165244 w 6171530"/>
              <a:gd name="connsiteY40" fmla="*/ 18133 h 6178027"/>
              <a:gd name="connsiteX41" fmla="*/ 6171530 w 6171530"/>
              <a:gd name="connsiteY41" fmla="*/ 6159895 h 6178027"/>
              <a:gd name="connsiteX42" fmla="*/ 0 w 6171530"/>
              <a:gd name="connsiteY42" fmla="*/ 6178027 h 6178027"/>
              <a:gd name="connsiteX43" fmla="*/ 1126528 w 6171530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017732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017732 w 6062734"/>
              <a:gd name="connsiteY43" fmla="*/ 0 h 6178027"/>
              <a:gd name="connsiteX0" fmla="*/ 5385536 w 6062734"/>
              <a:gd name="connsiteY0" fmla="*/ 5687373 h 6178027"/>
              <a:gd name="connsiteX1" fmla="*/ 5385536 w 6062734"/>
              <a:gd name="connsiteY1" fmla="*/ 5900192 h 6178027"/>
              <a:gd name="connsiteX2" fmla="*/ 5422206 w 6062734"/>
              <a:gd name="connsiteY2" fmla="*/ 5900192 h 6178027"/>
              <a:gd name="connsiteX3" fmla="*/ 5422313 w 6062734"/>
              <a:gd name="connsiteY3" fmla="*/ 5722405 h 6178027"/>
              <a:gd name="connsiteX4" fmla="*/ 5527934 w 6062734"/>
              <a:gd name="connsiteY4" fmla="*/ 5722650 h 6178027"/>
              <a:gd name="connsiteX5" fmla="*/ 5544695 w 6062734"/>
              <a:gd name="connsiteY5" fmla="*/ 5687373 h 6178027"/>
              <a:gd name="connsiteX6" fmla="*/ 5385536 w 6062734"/>
              <a:gd name="connsiteY6" fmla="*/ 5687373 h 6178027"/>
              <a:gd name="connsiteX7" fmla="*/ 5752026 w 6062734"/>
              <a:gd name="connsiteY7" fmla="*/ 5685086 h 6178027"/>
              <a:gd name="connsiteX8" fmla="*/ 5658002 w 6062734"/>
              <a:gd name="connsiteY8" fmla="*/ 5685473 h 6178027"/>
              <a:gd name="connsiteX9" fmla="*/ 5673844 w 6062734"/>
              <a:gd name="connsiteY9" fmla="*/ 5720492 h 6178027"/>
              <a:gd name="connsiteX10" fmla="*/ 5752026 w 6062734"/>
              <a:gd name="connsiteY10" fmla="*/ 5720492 h 6178027"/>
              <a:gd name="connsiteX11" fmla="*/ 5794015 w 6062734"/>
              <a:gd name="connsiteY11" fmla="*/ 5751920 h 6178027"/>
              <a:gd name="connsiteX12" fmla="*/ 5758467 w 6062734"/>
              <a:gd name="connsiteY12" fmla="*/ 5793264 h 6178027"/>
              <a:gd name="connsiteX13" fmla="*/ 5706302 w 6062734"/>
              <a:gd name="connsiteY13" fmla="*/ 5793522 h 6178027"/>
              <a:gd name="connsiteX14" fmla="*/ 5722531 w 6062734"/>
              <a:gd name="connsiteY14" fmla="*/ 5828556 h 6178027"/>
              <a:gd name="connsiteX15" fmla="*/ 5745071 w 6062734"/>
              <a:gd name="connsiteY15" fmla="*/ 5828427 h 6178027"/>
              <a:gd name="connsiteX16" fmla="*/ 5783840 w 6062734"/>
              <a:gd name="connsiteY16" fmla="*/ 5897850 h 6178027"/>
              <a:gd name="connsiteX17" fmla="*/ 5828019 w 6062734"/>
              <a:gd name="connsiteY17" fmla="*/ 5897464 h 6178027"/>
              <a:gd name="connsiteX18" fmla="*/ 5784355 w 6062734"/>
              <a:gd name="connsiteY18" fmla="*/ 5821472 h 6178027"/>
              <a:gd name="connsiteX19" fmla="*/ 5830595 w 6062734"/>
              <a:gd name="connsiteY19" fmla="*/ 5749601 h 6178027"/>
              <a:gd name="connsiteX20" fmla="*/ 5752026 w 6062734"/>
              <a:gd name="connsiteY20" fmla="*/ 5685086 h 6178027"/>
              <a:gd name="connsiteX21" fmla="*/ 5617380 w 6062734"/>
              <a:gd name="connsiteY21" fmla="*/ 5684000 h 6178027"/>
              <a:gd name="connsiteX22" fmla="*/ 5586893 w 6062734"/>
              <a:gd name="connsiteY22" fmla="*/ 5684129 h 6178027"/>
              <a:gd name="connsiteX23" fmla="*/ 5537402 w 6062734"/>
              <a:gd name="connsiteY23" fmla="*/ 5793413 h 6178027"/>
              <a:gd name="connsiteX24" fmla="*/ 5455203 w 6062734"/>
              <a:gd name="connsiteY24" fmla="*/ 5793338 h 6178027"/>
              <a:gd name="connsiteX25" fmla="*/ 5455203 w 6062734"/>
              <a:gd name="connsiteY25" fmla="*/ 5828500 h 6178027"/>
              <a:gd name="connsiteX26" fmla="*/ 5521512 w 6062734"/>
              <a:gd name="connsiteY26" fmla="*/ 5828500 h 6178027"/>
              <a:gd name="connsiteX27" fmla="*/ 5490163 w 6062734"/>
              <a:gd name="connsiteY27" fmla="*/ 5897721 h 6178027"/>
              <a:gd name="connsiteX28" fmla="*/ 5529023 w 6062734"/>
              <a:gd name="connsiteY28" fmla="*/ 5897850 h 6178027"/>
              <a:gd name="connsiteX29" fmla="*/ 5558424 w 6062734"/>
              <a:gd name="connsiteY29" fmla="*/ 5831681 h 6178027"/>
              <a:gd name="connsiteX30" fmla="*/ 5559845 w 6062734"/>
              <a:gd name="connsiteY30" fmla="*/ 5828500 h 6178027"/>
              <a:gd name="connsiteX31" fmla="*/ 5612082 w 6062734"/>
              <a:gd name="connsiteY31" fmla="*/ 5828500 h 6178027"/>
              <a:gd name="connsiteX32" fmla="*/ 5596368 w 6062734"/>
              <a:gd name="connsiteY32" fmla="*/ 5793467 h 6178027"/>
              <a:gd name="connsiteX33" fmla="*/ 5575514 w 6062734"/>
              <a:gd name="connsiteY33" fmla="*/ 5793447 h 6178027"/>
              <a:gd name="connsiteX34" fmla="*/ 5578520 w 6062734"/>
              <a:gd name="connsiteY34" fmla="*/ 5786727 h 6178027"/>
              <a:gd name="connsiteX35" fmla="*/ 5601645 w 6062734"/>
              <a:gd name="connsiteY35" fmla="*/ 5735132 h 6178027"/>
              <a:gd name="connsiteX36" fmla="*/ 5673778 w 6062734"/>
              <a:gd name="connsiteY36" fmla="*/ 5897795 h 6178027"/>
              <a:gd name="connsiteX37" fmla="*/ 5713963 w 6062734"/>
              <a:gd name="connsiteY37" fmla="*/ 5897795 h 6178027"/>
              <a:gd name="connsiteX38" fmla="*/ 5617380 w 6062734"/>
              <a:gd name="connsiteY38" fmla="*/ 5684000 h 6178027"/>
              <a:gd name="connsiteX39" fmla="*/ 1353186 w 6062734"/>
              <a:gd name="connsiteY39" fmla="*/ 0 h 6178027"/>
              <a:gd name="connsiteX40" fmla="*/ 6056448 w 6062734"/>
              <a:gd name="connsiteY40" fmla="*/ 18133 h 6178027"/>
              <a:gd name="connsiteX41" fmla="*/ 6062734 w 6062734"/>
              <a:gd name="connsiteY41" fmla="*/ 6159895 h 6178027"/>
              <a:gd name="connsiteX42" fmla="*/ 0 w 6062734"/>
              <a:gd name="connsiteY42" fmla="*/ 6178027 h 6178027"/>
              <a:gd name="connsiteX43" fmla="*/ 1353186 w 6062734"/>
              <a:gd name="connsiteY43" fmla="*/ 0 h 6178027"/>
              <a:gd name="connsiteX0" fmla="*/ 5385536 w 6062734"/>
              <a:gd name="connsiteY0" fmla="*/ 5678307 h 6168961"/>
              <a:gd name="connsiteX1" fmla="*/ 5385536 w 6062734"/>
              <a:gd name="connsiteY1" fmla="*/ 5891126 h 6168961"/>
              <a:gd name="connsiteX2" fmla="*/ 5422206 w 6062734"/>
              <a:gd name="connsiteY2" fmla="*/ 5891126 h 6168961"/>
              <a:gd name="connsiteX3" fmla="*/ 5422313 w 6062734"/>
              <a:gd name="connsiteY3" fmla="*/ 5713339 h 6168961"/>
              <a:gd name="connsiteX4" fmla="*/ 5527934 w 6062734"/>
              <a:gd name="connsiteY4" fmla="*/ 5713584 h 6168961"/>
              <a:gd name="connsiteX5" fmla="*/ 5544695 w 6062734"/>
              <a:gd name="connsiteY5" fmla="*/ 5678307 h 6168961"/>
              <a:gd name="connsiteX6" fmla="*/ 5385536 w 6062734"/>
              <a:gd name="connsiteY6" fmla="*/ 5678307 h 6168961"/>
              <a:gd name="connsiteX7" fmla="*/ 5752026 w 6062734"/>
              <a:gd name="connsiteY7" fmla="*/ 5676020 h 6168961"/>
              <a:gd name="connsiteX8" fmla="*/ 5658002 w 6062734"/>
              <a:gd name="connsiteY8" fmla="*/ 5676407 h 6168961"/>
              <a:gd name="connsiteX9" fmla="*/ 5673844 w 6062734"/>
              <a:gd name="connsiteY9" fmla="*/ 5711426 h 6168961"/>
              <a:gd name="connsiteX10" fmla="*/ 5752026 w 6062734"/>
              <a:gd name="connsiteY10" fmla="*/ 5711426 h 6168961"/>
              <a:gd name="connsiteX11" fmla="*/ 5794015 w 6062734"/>
              <a:gd name="connsiteY11" fmla="*/ 5742854 h 6168961"/>
              <a:gd name="connsiteX12" fmla="*/ 5758467 w 6062734"/>
              <a:gd name="connsiteY12" fmla="*/ 5784198 h 6168961"/>
              <a:gd name="connsiteX13" fmla="*/ 5706302 w 6062734"/>
              <a:gd name="connsiteY13" fmla="*/ 5784456 h 6168961"/>
              <a:gd name="connsiteX14" fmla="*/ 5722531 w 6062734"/>
              <a:gd name="connsiteY14" fmla="*/ 5819490 h 6168961"/>
              <a:gd name="connsiteX15" fmla="*/ 5745071 w 6062734"/>
              <a:gd name="connsiteY15" fmla="*/ 5819361 h 6168961"/>
              <a:gd name="connsiteX16" fmla="*/ 5783840 w 6062734"/>
              <a:gd name="connsiteY16" fmla="*/ 5888784 h 6168961"/>
              <a:gd name="connsiteX17" fmla="*/ 5828019 w 6062734"/>
              <a:gd name="connsiteY17" fmla="*/ 5888398 h 6168961"/>
              <a:gd name="connsiteX18" fmla="*/ 5784355 w 6062734"/>
              <a:gd name="connsiteY18" fmla="*/ 5812406 h 6168961"/>
              <a:gd name="connsiteX19" fmla="*/ 5830595 w 6062734"/>
              <a:gd name="connsiteY19" fmla="*/ 5740535 h 6168961"/>
              <a:gd name="connsiteX20" fmla="*/ 5752026 w 6062734"/>
              <a:gd name="connsiteY20" fmla="*/ 5676020 h 6168961"/>
              <a:gd name="connsiteX21" fmla="*/ 5617380 w 6062734"/>
              <a:gd name="connsiteY21" fmla="*/ 5674934 h 6168961"/>
              <a:gd name="connsiteX22" fmla="*/ 5586893 w 6062734"/>
              <a:gd name="connsiteY22" fmla="*/ 5675063 h 6168961"/>
              <a:gd name="connsiteX23" fmla="*/ 5537402 w 6062734"/>
              <a:gd name="connsiteY23" fmla="*/ 5784347 h 6168961"/>
              <a:gd name="connsiteX24" fmla="*/ 5455203 w 6062734"/>
              <a:gd name="connsiteY24" fmla="*/ 5784272 h 6168961"/>
              <a:gd name="connsiteX25" fmla="*/ 5455203 w 6062734"/>
              <a:gd name="connsiteY25" fmla="*/ 5819434 h 6168961"/>
              <a:gd name="connsiteX26" fmla="*/ 5521512 w 6062734"/>
              <a:gd name="connsiteY26" fmla="*/ 5819434 h 6168961"/>
              <a:gd name="connsiteX27" fmla="*/ 5490163 w 6062734"/>
              <a:gd name="connsiteY27" fmla="*/ 5888655 h 6168961"/>
              <a:gd name="connsiteX28" fmla="*/ 5529023 w 6062734"/>
              <a:gd name="connsiteY28" fmla="*/ 5888784 h 6168961"/>
              <a:gd name="connsiteX29" fmla="*/ 5558424 w 6062734"/>
              <a:gd name="connsiteY29" fmla="*/ 5822615 h 6168961"/>
              <a:gd name="connsiteX30" fmla="*/ 5559845 w 6062734"/>
              <a:gd name="connsiteY30" fmla="*/ 5819434 h 6168961"/>
              <a:gd name="connsiteX31" fmla="*/ 5612082 w 6062734"/>
              <a:gd name="connsiteY31" fmla="*/ 5819434 h 6168961"/>
              <a:gd name="connsiteX32" fmla="*/ 5596368 w 6062734"/>
              <a:gd name="connsiteY32" fmla="*/ 5784401 h 6168961"/>
              <a:gd name="connsiteX33" fmla="*/ 5575514 w 6062734"/>
              <a:gd name="connsiteY33" fmla="*/ 5784381 h 6168961"/>
              <a:gd name="connsiteX34" fmla="*/ 5578520 w 6062734"/>
              <a:gd name="connsiteY34" fmla="*/ 5777661 h 6168961"/>
              <a:gd name="connsiteX35" fmla="*/ 5601645 w 6062734"/>
              <a:gd name="connsiteY35" fmla="*/ 5726066 h 6168961"/>
              <a:gd name="connsiteX36" fmla="*/ 5673778 w 6062734"/>
              <a:gd name="connsiteY36" fmla="*/ 5888729 h 6168961"/>
              <a:gd name="connsiteX37" fmla="*/ 5713963 w 6062734"/>
              <a:gd name="connsiteY37" fmla="*/ 5888729 h 6168961"/>
              <a:gd name="connsiteX38" fmla="*/ 5617380 w 6062734"/>
              <a:gd name="connsiteY38" fmla="*/ 5674934 h 6168961"/>
              <a:gd name="connsiteX39" fmla="*/ 1516380 w 6062734"/>
              <a:gd name="connsiteY39" fmla="*/ 0 h 6168961"/>
              <a:gd name="connsiteX40" fmla="*/ 6056448 w 6062734"/>
              <a:gd name="connsiteY40" fmla="*/ 9067 h 6168961"/>
              <a:gd name="connsiteX41" fmla="*/ 6062734 w 6062734"/>
              <a:gd name="connsiteY41" fmla="*/ 6150829 h 6168961"/>
              <a:gd name="connsiteX42" fmla="*/ 0 w 6062734"/>
              <a:gd name="connsiteY42" fmla="*/ 6168961 h 6168961"/>
              <a:gd name="connsiteX43" fmla="*/ 1516380 w 6062734"/>
              <a:gd name="connsiteY43" fmla="*/ 0 h 6168961"/>
              <a:gd name="connsiteX0" fmla="*/ 5276740 w 5953938"/>
              <a:gd name="connsiteY0" fmla="*/ 5678307 h 6178027"/>
              <a:gd name="connsiteX1" fmla="*/ 5276740 w 5953938"/>
              <a:gd name="connsiteY1" fmla="*/ 5891126 h 6178027"/>
              <a:gd name="connsiteX2" fmla="*/ 5313410 w 5953938"/>
              <a:gd name="connsiteY2" fmla="*/ 5891126 h 6178027"/>
              <a:gd name="connsiteX3" fmla="*/ 5313517 w 5953938"/>
              <a:gd name="connsiteY3" fmla="*/ 5713339 h 6178027"/>
              <a:gd name="connsiteX4" fmla="*/ 5419138 w 5953938"/>
              <a:gd name="connsiteY4" fmla="*/ 5713584 h 6178027"/>
              <a:gd name="connsiteX5" fmla="*/ 5435899 w 5953938"/>
              <a:gd name="connsiteY5" fmla="*/ 5678307 h 6178027"/>
              <a:gd name="connsiteX6" fmla="*/ 5276740 w 5953938"/>
              <a:gd name="connsiteY6" fmla="*/ 5678307 h 6178027"/>
              <a:gd name="connsiteX7" fmla="*/ 5643230 w 5953938"/>
              <a:gd name="connsiteY7" fmla="*/ 5676020 h 6178027"/>
              <a:gd name="connsiteX8" fmla="*/ 5549206 w 5953938"/>
              <a:gd name="connsiteY8" fmla="*/ 5676407 h 6178027"/>
              <a:gd name="connsiteX9" fmla="*/ 5565048 w 5953938"/>
              <a:gd name="connsiteY9" fmla="*/ 5711426 h 6178027"/>
              <a:gd name="connsiteX10" fmla="*/ 5643230 w 5953938"/>
              <a:gd name="connsiteY10" fmla="*/ 5711426 h 6178027"/>
              <a:gd name="connsiteX11" fmla="*/ 5685219 w 5953938"/>
              <a:gd name="connsiteY11" fmla="*/ 5742854 h 6178027"/>
              <a:gd name="connsiteX12" fmla="*/ 5649671 w 5953938"/>
              <a:gd name="connsiteY12" fmla="*/ 5784198 h 6178027"/>
              <a:gd name="connsiteX13" fmla="*/ 5597506 w 5953938"/>
              <a:gd name="connsiteY13" fmla="*/ 5784456 h 6178027"/>
              <a:gd name="connsiteX14" fmla="*/ 5613735 w 5953938"/>
              <a:gd name="connsiteY14" fmla="*/ 5819490 h 6178027"/>
              <a:gd name="connsiteX15" fmla="*/ 5636275 w 5953938"/>
              <a:gd name="connsiteY15" fmla="*/ 5819361 h 6178027"/>
              <a:gd name="connsiteX16" fmla="*/ 5675044 w 5953938"/>
              <a:gd name="connsiteY16" fmla="*/ 5888784 h 6178027"/>
              <a:gd name="connsiteX17" fmla="*/ 5719223 w 5953938"/>
              <a:gd name="connsiteY17" fmla="*/ 5888398 h 6178027"/>
              <a:gd name="connsiteX18" fmla="*/ 5675559 w 5953938"/>
              <a:gd name="connsiteY18" fmla="*/ 5812406 h 6178027"/>
              <a:gd name="connsiteX19" fmla="*/ 5721799 w 5953938"/>
              <a:gd name="connsiteY19" fmla="*/ 5740535 h 6178027"/>
              <a:gd name="connsiteX20" fmla="*/ 5643230 w 5953938"/>
              <a:gd name="connsiteY20" fmla="*/ 5676020 h 6178027"/>
              <a:gd name="connsiteX21" fmla="*/ 5508584 w 5953938"/>
              <a:gd name="connsiteY21" fmla="*/ 5674934 h 6178027"/>
              <a:gd name="connsiteX22" fmla="*/ 5478097 w 5953938"/>
              <a:gd name="connsiteY22" fmla="*/ 5675063 h 6178027"/>
              <a:gd name="connsiteX23" fmla="*/ 5428606 w 5953938"/>
              <a:gd name="connsiteY23" fmla="*/ 5784347 h 6178027"/>
              <a:gd name="connsiteX24" fmla="*/ 5346407 w 5953938"/>
              <a:gd name="connsiteY24" fmla="*/ 5784272 h 6178027"/>
              <a:gd name="connsiteX25" fmla="*/ 5346407 w 5953938"/>
              <a:gd name="connsiteY25" fmla="*/ 5819434 h 6178027"/>
              <a:gd name="connsiteX26" fmla="*/ 5412716 w 5953938"/>
              <a:gd name="connsiteY26" fmla="*/ 5819434 h 6178027"/>
              <a:gd name="connsiteX27" fmla="*/ 5381367 w 5953938"/>
              <a:gd name="connsiteY27" fmla="*/ 5888655 h 6178027"/>
              <a:gd name="connsiteX28" fmla="*/ 5420227 w 5953938"/>
              <a:gd name="connsiteY28" fmla="*/ 5888784 h 6178027"/>
              <a:gd name="connsiteX29" fmla="*/ 5449628 w 5953938"/>
              <a:gd name="connsiteY29" fmla="*/ 5822615 h 6178027"/>
              <a:gd name="connsiteX30" fmla="*/ 5451049 w 5953938"/>
              <a:gd name="connsiteY30" fmla="*/ 5819434 h 6178027"/>
              <a:gd name="connsiteX31" fmla="*/ 5503286 w 5953938"/>
              <a:gd name="connsiteY31" fmla="*/ 5819434 h 6178027"/>
              <a:gd name="connsiteX32" fmla="*/ 5487572 w 5953938"/>
              <a:gd name="connsiteY32" fmla="*/ 5784401 h 6178027"/>
              <a:gd name="connsiteX33" fmla="*/ 5466718 w 5953938"/>
              <a:gd name="connsiteY33" fmla="*/ 5784381 h 6178027"/>
              <a:gd name="connsiteX34" fmla="*/ 5469724 w 5953938"/>
              <a:gd name="connsiteY34" fmla="*/ 5777661 h 6178027"/>
              <a:gd name="connsiteX35" fmla="*/ 5492849 w 5953938"/>
              <a:gd name="connsiteY35" fmla="*/ 5726066 h 6178027"/>
              <a:gd name="connsiteX36" fmla="*/ 5564982 w 5953938"/>
              <a:gd name="connsiteY36" fmla="*/ 5888729 h 6178027"/>
              <a:gd name="connsiteX37" fmla="*/ 5605167 w 5953938"/>
              <a:gd name="connsiteY37" fmla="*/ 5888729 h 6178027"/>
              <a:gd name="connsiteX38" fmla="*/ 5508584 w 5953938"/>
              <a:gd name="connsiteY38" fmla="*/ 5674934 h 6178027"/>
              <a:gd name="connsiteX39" fmla="*/ 1407584 w 5953938"/>
              <a:gd name="connsiteY39" fmla="*/ 0 h 6178027"/>
              <a:gd name="connsiteX40" fmla="*/ 5947652 w 5953938"/>
              <a:gd name="connsiteY40" fmla="*/ 9067 h 6178027"/>
              <a:gd name="connsiteX41" fmla="*/ 5953938 w 5953938"/>
              <a:gd name="connsiteY41" fmla="*/ 6150829 h 6178027"/>
              <a:gd name="connsiteX42" fmla="*/ 0 w 5953938"/>
              <a:gd name="connsiteY42" fmla="*/ 6178027 h 6178027"/>
              <a:gd name="connsiteX43" fmla="*/ 1407584 w 5953938"/>
              <a:gd name="connsiteY43" fmla="*/ 0 h 6178027"/>
              <a:gd name="connsiteX0" fmla="*/ 5167944 w 5845142"/>
              <a:gd name="connsiteY0" fmla="*/ 5678307 h 6196160"/>
              <a:gd name="connsiteX1" fmla="*/ 5167944 w 5845142"/>
              <a:gd name="connsiteY1" fmla="*/ 5891126 h 6196160"/>
              <a:gd name="connsiteX2" fmla="*/ 5204614 w 5845142"/>
              <a:gd name="connsiteY2" fmla="*/ 5891126 h 6196160"/>
              <a:gd name="connsiteX3" fmla="*/ 5204721 w 5845142"/>
              <a:gd name="connsiteY3" fmla="*/ 5713339 h 6196160"/>
              <a:gd name="connsiteX4" fmla="*/ 5310342 w 5845142"/>
              <a:gd name="connsiteY4" fmla="*/ 5713584 h 6196160"/>
              <a:gd name="connsiteX5" fmla="*/ 5327103 w 5845142"/>
              <a:gd name="connsiteY5" fmla="*/ 5678307 h 6196160"/>
              <a:gd name="connsiteX6" fmla="*/ 5167944 w 5845142"/>
              <a:gd name="connsiteY6" fmla="*/ 5678307 h 6196160"/>
              <a:gd name="connsiteX7" fmla="*/ 5534434 w 5845142"/>
              <a:gd name="connsiteY7" fmla="*/ 5676020 h 6196160"/>
              <a:gd name="connsiteX8" fmla="*/ 5440410 w 5845142"/>
              <a:gd name="connsiteY8" fmla="*/ 5676407 h 6196160"/>
              <a:gd name="connsiteX9" fmla="*/ 5456252 w 5845142"/>
              <a:gd name="connsiteY9" fmla="*/ 5711426 h 6196160"/>
              <a:gd name="connsiteX10" fmla="*/ 5534434 w 5845142"/>
              <a:gd name="connsiteY10" fmla="*/ 5711426 h 6196160"/>
              <a:gd name="connsiteX11" fmla="*/ 5576423 w 5845142"/>
              <a:gd name="connsiteY11" fmla="*/ 5742854 h 6196160"/>
              <a:gd name="connsiteX12" fmla="*/ 5540875 w 5845142"/>
              <a:gd name="connsiteY12" fmla="*/ 5784198 h 6196160"/>
              <a:gd name="connsiteX13" fmla="*/ 5488710 w 5845142"/>
              <a:gd name="connsiteY13" fmla="*/ 5784456 h 6196160"/>
              <a:gd name="connsiteX14" fmla="*/ 5504939 w 5845142"/>
              <a:gd name="connsiteY14" fmla="*/ 5819490 h 6196160"/>
              <a:gd name="connsiteX15" fmla="*/ 5527479 w 5845142"/>
              <a:gd name="connsiteY15" fmla="*/ 5819361 h 6196160"/>
              <a:gd name="connsiteX16" fmla="*/ 5566248 w 5845142"/>
              <a:gd name="connsiteY16" fmla="*/ 5888784 h 6196160"/>
              <a:gd name="connsiteX17" fmla="*/ 5610427 w 5845142"/>
              <a:gd name="connsiteY17" fmla="*/ 5888398 h 6196160"/>
              <a:gd name="connsiteX18" fmla="*/ 5566763 w 5845142"/>
              <a:gd name="connsiteY18" fmla="*/ 5812406 h 6196160"/>
              <a:gd name="connsiteX19" fmla="*/ 5613003 w 5845142"/>
              <a:gd name="connsiteY19" fmla="*/ 5740535 h 6196160"/>
              <a:gd name="connsiteX20" fmla="*/ 5534434 w 5845142"/>
              <a:gd name="connsiteY20" fmla="*/ 5676020 h 6196160"/>
              <a:gd name="connsiteX21" fmla="*/ 5399788 w 5845142"/>
              <a:gd name="connsiteY21" fmla="*/ 5674934 h 6196160"/>
              <a:gd name="connsiteX22" fmla="*/ 5369301 w 5845142"/>
              <a:gd name="connsiteY22" fmla="*/ 5675063 h 6196160"/>
              <a:gd name="connsiteX23" fmla="*/ 5319810 w 5845142"/>
              <a:gd name="connsiteY23" fmla="*/ 5784347 h 6196160"/>
              <a:gd name="connsiteX24" fmla="*/ 5237611 w 5845142"/>
              <a:gd name="connsiteY24" fmla="*/ 5784272 h 6196160"/>
              <a:gd name="connsiteX25" fmla="*/ 5237611 w 5845142"/>
              <a:gd name="connsiteY25" fmla="*/ 5819434 h 6196160"/>
              <a:gd name="connsiteX26" fmla="*/ 5303920 w 5845142"/>
              <a:gd name="connsiteY26" fmla="*/ 5819434 h 6196160"/>
              <a:gd name="connsiteX27" fmla="*/ 5272571 w 5845142"/>
              <a:gd name="connsiteY27" fmla="*/ 5888655 h 6196160"/>
              <a:gd name="connsiteX28" fmla="*/ 5311431 w 5845142"/>
              <a:gd name="connsiteY28" fmla="*/ 5888784 h 6196160"/>
              <a:gd name="connsiteX29" fmla="*/ 5340832 w 5845142"/>
              <a:gd name="connsiteY29" fmla="*/ 5822615 h 6196160"/>
              <a:gd name="connsiteX30" fmla="*/ 5342253 w 5845142"/>
              <a:gd name="connsiteY30" fmla="*/ 5819434 h 6196160"/>
              <a:gd name="connsiteX31" fmla="*/ 5394490 w 5845142"/>
              <a:gd name="connsiteY31" fmla="*/ 5819434 h 6196160"/>
              <a:gd name="connsiteX32" fmla="*/ 5378776 w 5845142"/>
              <a:gd name="connsiteY32" fmla="*/ 5784401 h 6196160"/>
              <a:gd name="connsiteX33" fmla="*/ 5357922 w 5845142"/>
              <a:gd name="connsiteY33" fmla="*/ 5784381 h 6196160"/>
              <a:gd name="connsiteX34" fmla="*/ 5360928 w 5845142"/>
              <a:gd name="connsiteY34" fmla="*/ 5777661 h 6196160"/>
              <a:gd name="connsiteX35" fmla="*/ 5384053 w 5845142"/>
              <a:gd name="connsiteY35" fmla="*/ 5726066 h 6196160"/>
              <a:gd name="connsiteX36" fmla="*/ 5456186 w 5845142"/>
              <a:gd name="connsiteY36" fmla="*/ 5888729 h 6196160"/>
              <a:gd name="connsiteX37" fmla="*/ 5496371 w 5845142"/>
              <a:gd name="connsiteY37" fmla="*/ 5888729 h 6196160"/>
              <a:gd name="connsiteX38" fmla="*/ 5399788 w 5845142"/>
              <a:gd name="connsiteY38" fmla="*/ 5674934 h 6196160"/>
              <a:gd name="connsiteX39" fmla="*/ 1298788 w 5845142"/>
              <a:gd name="connsiteY39" fmla="*/ 0 h 6196160"/>
              <a:gd name="connsiteX40" fmla="*/ 5838856 w 5845142"/>
              <a:gd name="connsiteY40" fmla="*/ 9067 h 6196160"/>
              <a:gd name="connsiteX41" fmla="*/ 5845142 w 5845142"/>
              <a:gd name="connsiteY41" fmla="*/ 6150829 h 6196160"/>
              <a:gd name="connsiteX42" fmla="*/ 0 w 5845142"/>
              <a:gd name="connsiteY42" fmla="*/ 6196160 h 6196160"/>
              <a:gd name="connsiteX43" fmla="*/ 1298788 w 5845142"/>
              <a:gd name="connsiteY43" fmla="*/ 0 h 6196160"/>
              <a:gd name="connsiteX0" fmla="*/ 5104480 w 5781678"/>
              <a:gd name="connsiteY0" fmla="*/ 5678307 h 6178027"/>
              <a:gd name="connsiteX1" fmla="*/ 5104480 w 5781678"/>
              <a:gd name="connsiteY1" fmla="*/ 5891126 h 6178027"/>
              <a:gd name="connsiteX2" fmla="*/ 5141150 w 5781678"/>
              <a:gd name="connsiteY2" fmla="*/ 5891126 h 6178027"/>
              <a:gd name="connsiteX3" fmla="*/ 5141257 w 5781678"/>
              <a:gd name="connsiteY3" fmla="*/ 5713339 h 6178027"/>
              <a:gd name="connsiteX4" fmla="*/ 5246878 w 5781678"/>
              <a:gd name="connsiteY4" fmla="*/ 5713584 h 6178027"/>
              <a:gd name="connsiteX5" fmla="*/ 5263639 w 5781678"/>
              <a:gd name="connsiteY5" fmla="*/ 5678307 h 6178027"/>
              <a:gd name="connsiteX6" fmla="*/ 5104480 w 5781678"/>
              <a:gd name="connsiteY6" fmla="*/ 5678307 h 6178027"/>
              <a:gd name="connsiteX7" fmla="*/ 5470970 w 5781678"/>
              <a:gd name="connsiteY7" fmla="*/ 5676020 h 6178027"/>
              <a:gd name="connsiteX8" fmla="*/ 5376946 w 5781678"/>
              <a:gd name="connsiteY8" fmla="*/ 5676407 h 6178027"/>
              <a:gd name="connsiteX9" fmla="*/ 5392788 w 5781678"/>
              <a:gd name="connsiteY9" fmla="*/ 5711426 h 6178027"/>
              <a:gd name="connsiteX10" fmla="*/ 5470970 w 5781678"/>
              <a:gd name="connsiteY10" fmla="*/ 5711426 h 6178027"/>
              <a:gd name="connsiteX11" fmla="*/ 5512959 w 5781678"/>
              <a:gd name="connsiteY11" fmla="*/ 5742854 h 6178027"/>
              <a:gd name="connsiteX12" fmla="*/ 5477411 w 5781678"/>
              <a:gd name="connsiteY12" fmla="*/ 5784198 h 6178027"/>
              <a:gd name="connsiteX13" fmla="*/ 5425246 w 5781678"/>
              <a:gd name="connsiteY13" fmla="*/ 5784456 h 6178027"/>
              <a:gd name="connsiteX14" fmla="*/ 5441475 w 5781678"/>
              <a:gd name="connsiteY14" fmla="*/ 5819490 h 6178027"/>
              <a:gd name="connsiteX15" fmla="*/ 5464015 w 5781678"/>
              <a:gd name="connsiteY15" fmla="*/ 5819361 h 6178027"/>
              <a:gd name="connsiteX16" fmla="*/ 5502784 w 5781678"/>
              <a:gd name="connsiteY16" fmla="*/ 5888784 h 6178027"/>
              <a:gd name="connsiteX17" fmla="*/ 5546963 w 5781678"/>
              <a:gd name="connsiteY17" fmla="*/ 5888398 h 6178027"/>
              <a:gd name="connsiteX18" fmla="*/ 5503299 w 5781678"/>
              <a:gd name="connsiteY18" fmla="*/ 5812406 h 6178027"/>
              <a:gd name="connsiteX19" fmla="*/ 5549539 w 5781678"/>
              <a:gd name="connsiteY19" fmla="*/ 5740535 h 6178027"/>
              <a:gd name="connsiteX20" fmla="*/ 5470970 w 5781678"/>
              <a:gd name="connsiteY20" fmla="*/ 5676020 h 6178027"/>
              <a:gd name="connsiteX21" fmla="*/ 5336324 w 5781678"/>
              <a:gd name="connsiteY21" fmla="*/ 5674934 h 6178027"/>
              <a:gd name="connsiteX22" fmla="*/ 5305837 w 5781678"/>
              <a:gd name="connsiteY22" fmla="*/ 5675063 h 6178027"/>
              <a:gd name="connsiteX23" fmla="*/ 5256346 w 5781678"/>
              <a:gd name="connsiteY23" fmla="*/ 5784347 h 6178027"/>
              <a:gd name="connsiteX24" fmla="*/ 5174147 w 5781678"/>
              <a:gd name="connsiteY24" fmla="*/ 5784272 h 6178027"/>
              <a:gd name="connsiteX25" fmla="*/ 5174147 w 5781678"/>
              <a:gd name="connsiteY25" fmla="*/ 5819434 h 6178027"/>
              <a:gd name="connsiteX26" fmla="*/ 5240456 w 5781678"/>
              <a:gd name="connsiteY26" fmla="*/ 5819434 h 6178027"/>
              <a:gd name="connsiteX27" fmla="*/ 5209107 w 5781678"/>
              <a:gd name="connsiteY27" fmla="*/ 5888655 h 6178027"/>
              <a:gd name="connsiteX28" fmla="*/ 5247967 w 5781678"/>
              <a:gd name="connsiteY28" fmla="*/ 5888784 h 6178027"/>
              <a:gd name="connsiteX29" fmla="*/ 5277368 w 5781678"/>
              <a:gd name="connsiteY29" fmla="*/ 5822615 h 6178027"/>
              <a:gd name="connsiteX30" fmla="*/ 5278789 w 5781678"/>
              <a:gd name="connsiteY30" fmla="*/ 5819434 h 6178027"/>
              <a:gd name="connsiteX31" fmla="*/ 5331026 w 5781678"/>
              <a:gd name="connsiteY31" fmla="*/ 5819434 h 6178027"/>
              <a:gd name="connsiteX32" fmla="*/ 5315312 w 5781678"/>
              <a:gd name="connsiteY32" fmla="*/ 5784401 h 6178027"/>
              <a:gd name="connsiteX33" fmla="*/ 5294458 w 5781678"/>
              <a:gd name="connsiteY33" fmla="*/ 5784381 h 6178027"/>
              <a:gd name="connsiteX34" fmla="*/ 5297464 w 5781678"/>
              <a:gd name="connsiteY34" fmla="*/ 5777661 h 6178027"/>
              <a:gd name="connsiteX35" fmla="*/ 5320589 w 5781678"/>
              <a:gd name="connsiteY35" fmla="*/ 5726066 h 6178027"/>
              <a:gd name="connsiteX36" fmla="*/ 5392722 w 5781678"/>
              <a:gd name="connsiteY36" fmla="*/ 5888729 h 6178027"/>
              <a:gd name="connsiteX37" fmla="*/ 5432907 w 5781678"/>
              <a:gd name="connsiteY37" fmla="*/ 5888729 h 6178027"/>
              <a:gd name="connsiteX38" fmla="*/ 5336324 w 5781678"/>
              <a:gd name="connsiteY38" fmla="*/ 5674934 h 6178027"/>
              <a:gd name="connsiteX39" fmla="*/ 1235324 w 5781678"/>
              <a:gd name="connsiteY39" fmla="*/ 0 h 6178027"/>
              <a:gd name="connsiteX40" fmla="*/ 5775392 w 5781678"/>
              <a:gd name="connsiteY40" fmla="*/ 9067 h 6178027"/>
              <a:gd name="connsiteX41" fmla="*/ 5781678 w 5781678"/>
              <a:gd name="connsiteY41" fmla="*/ 6150829 h 6178027"/>
              <a:gd name="connsiteX42" fmla="*/ 0 w 5781678"/>
              <a:gd name="connsiteY42" fmla="*/ 6178027 h 6178027"/>
              <a:gd name="connsiteX43" fmla="*/ 1235324 w 5781678"/>
              <a:gd name="connsiteY43" fmla="*/ 0 h 6178027"/>
              <a:gd name="connsiteX0" fmla="*/ 5077281 w 5754479"/>
              <a:gd name="connsiteY0" fmla="*/ 5678307 h 6150829"/>
              <a:gd name="connsiteX1" fmla="*/ 5077281 w 5754479"/>
              <a:gd name="connsiteY1" fmla="*/ 5891126 h 6150829"/>
              <a:gd name="connsiteX2" fmla="*/ 5113951 w 5754479"/>
              <a:gd name="connsiteY2" fmla="*/ 5891126 h 6150829"/>
              <a:gd name="connsiteX3" fmla="*/ 5114058 w 5754479"/>
              <a:gd name="connsiteY3" fmla="*/ 5713339 h 6150829"/>
              <a:gd name="connsiteX4" fmla="*/ 5219679 w 5754479"/>
              <a:gd name="connsiteY4" fmla="*/ 5713584 h 6150829"/>
              <a:gd name="connsiteX5" fmla="*/ 5236440 w 5754479"/>
              <a:gd name="connsiteY5" fmla="*/ 5678307 h 6150829"/>
              <a:gd name="connsiteX6" fmla="*/ 5077281 w 5754479"/>
              <a:gd name="connsiteY6" fmla="*/ 5678307 h 6150829"/>
              <a:gd name="connsiteX7" fmla="*/ 5443771 w 5754479"/>
              <a:gd name="connsiteY7" fmla="*/ 5676020 h 6150829"/>
              <a:gd name="connsiteX8" fmla="*/ 5349747 w 5754479"/>
              <a:gd name="connsiteY8" fmla="*/ 5676407 h 6150829"/>
              <a:gd name="connsiteX9" fmla="*/ 5365589 w 5754479"/>
              <a:gd name="connsiteY9" fmla="*/ 5711426 h 6150829"/>
              <a:gd name="connsiteX10" fmla="*/ 5443771 w 5754479"/>
              <a:gd name="connsiteY10" fmla="*/ 5711426 h 6150829"/>
              <a:gd name="connsiteX11" fmla="*/ 5485760 w 5754479"/>
              <a:gd name="connsiteY11" fmla="*/ 5742854 h 6150829"/>
              <a:gd name="connsiteX12" fmla="*/ 5450212 w 5754479"/>
              <a:gd name="connsiteY12" fmla="*/ 5784198 h 6150829"/>
              <a:gd name="connsiteX13" fmla="*/ 5398047 w 5754479"/>
              <a:gd name="connsiteY13" fmla="*/ 5784456 h 6150829"/>
              <a:gd name="connsiteX14" fmla="*/ 5414276 w 5754479"/>
              <a:gd name="connsiteY14" fmla="*/ 5819490 h 6150829"/>
              <a:gd name="connsiteX15" fmla="*/ 5436816 w 5754479"/>
              <a:gd name="connsiteY15" fmla="*/ 5819361 h 6150829"/>
              <a:gd name="connsiteX16" fmla="*/ 5475585 w 5754479"/>
              <a:gd name="connsiteY16" fmla="*/ 5888784 h 6150829"/>
              <a:gd name="connsiteX17" fmla="*/ 5519764 w 5754479"/>
              <a:gd name="connsiteY17" fmla="*/ 5888398 h 6150829"/>
              <a:gd name="connsiteX18" fmla="*/ 5476100 w 5754479"/>
              <a:gd name="connsiteY18" fmla="*/ 5812406 h 6150829"/>
              <a:gd name="connsiteX19" fmla="*/ 5522340 w 5754479"/>
              <a:gd name="connsiteY19" fmla="*/ 5740535 h 6150829"/>
              <a:gd name="connsiteX20" fmla="*/ 5443771 w 5754479"/>
              <a:gd name="connsiteY20" fmla="*/ 5676020 h 6150829"/>
              <a:gd name="connsiteX21" fmla="*/ 5309125 w 5754479"/>
              <a:gd name="connsiteY21" fmla="*/ 5674934 h 6150829"/>
              <a:gd name="connsiteX22" fmla="*/ 5278638 w 5754479"/>
              <a:gd name="connsiteY22" fmla="*/ 5675063 h 6150829"/>
              <a:gd name="connsiteX23" fmla="*/ 5229147 w 5754479"/>
              <a:gd name="connsiteY23" fmla="*/ 5784347 h 6150829"/>
              <a:gd name="connsiteX24" fmla="*/ 5146948 w 5754479"/>
              <a:gd name="connsiteY24" fmla="*/ 5784272 h 6150829"/>
              <a:gd name="connsiteX25" fmla="*/ 5146948 w 5754479"/>
              <a:gd name="connsiteY25" fmla="*/ 5819434 h 6150829"/>
              <a:gd name="connsiteX26" fmla="*/ 5213257 w 5754479"/>
              <a:gd name="connsiteY26" fmla="*/ 5819434 h 6150829"/>
              <a:gd name="connsiteX27" fmla="*/ 5181908 w 5754479"/>
              <a:gd name="connsiteY27" fmla="*/ 5888655 h 6150829"/>
              <a:gd name="connsiteX28" fmla="*/ 5220768 w 5754479"/>
              <a:gd name="connsiteY28" fmla="*/ 5888784 h 6150829"/>
              <a:gd name="connsiteX29" fmla="*/ 5250169 w 5754479"/>
              <a:gd name="connsiteY29" fmla="*/ 5822615 h 6150829"/>
              <a:gd name="connsiteX30" fmla="*/ 5251590 w 5754479"/>
              <a:gd name="connsiteY30" fmla="*/ 5819434 h 6150829"/>
              <a:gd name="connsiteX31" fmla="*/ 5303827 w 5754479"/>
              <a:gd name="connsiteY31" fmla="*/ 5819434 h 6150829"/>
              <a:gd name="connsiteX32" fmla="*/ 5288113 w 5754479"/>
              <a:gd name="connsiteY32" fmla="*/ 5784401 h 6150829"/>
              <a:gd name="connsiteX33" fmla="*/ 5267259 w 5754479"/>
              <a:gd name="connsiteY33" fmla="*/ 5784381 h 6150829"/>
              <a:gd name="connsiteX34" fmla="*/ 5270265 w 5754479"/>
              <a:gd name="connsiteY34" fmla="*/ 5777661 h 6150829"/>
              <a:gd name="connsiteX35" fmla="*/ 5293390 w 5754479"/>
              <a:gd name="connsiteY35" fmla="*/ 5726066 h 6150829"/>
              <a:gd name="connsiteX36" fmla="*/ 5365523 w 5754479"/>
              <a:gd name="connsiteY36" fmla="*/ 5888729 h 6150829"/>
              <a:gd name="connsiteX37" fmla="*/ 5405708 w 5754479"/>
              <a:gd name="connsiteY37" fmla="*/ 5888729 h 6150829"/>
              <a:gd name="connsiteX38" fmla="*/ 5309125 w 5754479"/>
              <a:gd name="connsiteY38" fmla="*/ 5674934 h 6150829"/>
              <a:gd name="connsiteX39" fmla="*/ 1208125 w 5754479"/>
              <a:gd name="connsiteY39" fmla="*/ 0 h 6150829"/>
              <a:gd name="connsiteX40" fmla="*/ 5748193 w 5754479"/>
              <a:gd name="connsiteY40" fmla="*/ 9067 h 6150829"/>
              <a:gd name="connsiteX41" fmla="*/ 5754479 w 5754479"/>
              <a:gd name="connsiteY41" fmla="*/ 6150829 h 6150829"/>
              <a:gd name="connsiteX42" fmla="*/ 0 w 5754479"/>
              <a:gd name="connsiteY42" fmla="*/ 6150828 h 6150829"/>
              <a:gd name="connsiteX43" fmla="*/ 1208125 w 5754479"/>
              <a:gd name="connsiteY43" fmla="*/ 0 h 6150829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6403118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6403118 w 10949472"/>
              <a:gd name="connsiteY43" fmla="*/ 0 h 6159894"/>
              <a:gd name="connsiteX0" fmla="*/ 10272274 w 10949472"/>
              <a:gd name="connsiteY0" fmla="*/ 5678307 h 6159894"/>
              <a:gd name="connsiteX1" fmla="*/ 10272274 w 10949472"/>
              <a:gd name="connsiteY1" fmla="*/ 5891126 h 6159894"/>
              <a:gd name="connsiteX2" fmla="*/ 10308944 w 10949472"/>
              <a:gd name="connsiteY2" fmla="*/ 5891126 h 6159894"/>
              <a:gd name="connsiteX3" fmla="*/ 10309051 w 10949472"/>
              <a:gd name="connsiteY3" fmla="*/ 5713339 h 6159894"/>
              <a:gd name="connsiteX4" fmla="*/ 10414672 w 10949472"/>
              <a:gd name="connsiteY4" fmla="*/ 5713584 h 6159894"/>
              <a:gd name="connsiteX5" fmla="*/ 10431433 w 10949472"/>
              <a:gd name="connsiteY5" fmla="*/ 5678307 h 6159894"/>
              <a:gd name="connsiteX6" fmla="*/ 10272274 w 10949472"/>
              <a:gd name="connsiteY6" fmla="*/ 5678307 h 6159894"/>
              <a:gd name="connsiteX7" fmla="*/ 10638764 w 10949472"/>
              <a:gd name="connsiteY7" fmla="*/ 5676020 h 6159894"/>
              <a:gd name="connsiteX8" fmla="*/ 10544740 w 10949472"/>
              <a:gd name="connsiteY8" fmla="*/ 5676407 h 6159894"/>
              <a:gd name="connsiteX9" fmla="*/ 10560582 w 10949472"/>
              <a:gd name="connsiteY9" fmla="*/ 5711426 h 6159894"/>
              <a:gd name="connsiteX10" fmla="*/ 10638764 w 10949472"/>
              <a:gd name="connsiteY10" fmla="*/ 5711426 h 6159894"/>
              <a:gd name="connsiteX11" fmla="*/ 10680753 w 10949472"/>
              <a:gd name="connsiteY11" fmla="*/ 5742854 h 6159894"/>
              <a:gd name="connsiteX12" fmla="*/ 10645205 w 10949472"/>
              <a:gd name="connsiteY12" fmla="*/ 5784198 h 6159894"/>
              <a:gd name="connsiteX13" fmla="*/ 10593040 w 10949472"/>
              <a:gd name="connsiteY13" fmla="*/ 5784456 h 6159894"/>
              <a:gd name="connsiteX14" fmla="*/ 10609269 w 10949472"/>
              <a:gd name="connsiteY14" fmla="*/ 5819490 h 6159894"/>
              <a:gd name="connsiteX15" fmla="*/ 10631809 w 10949472"/>
              <a:gd name="connsiteY15" fmla="*/ 5819361 h 6159894"/>
              <a:gd name="connsiteX16" fmla="*/ 10670578 w 10949472"/>
              <a:gd name="connsiteY16" fmla="*/ 5888784 h 6159894"/>
              <a:gd name="connsiteX17" fmla="*/ 10714757 w 10949472"/>
              <a:gd name="connsiteY17" fmla="*/ 5888398 h 6159894"/>
              <a:gd name="connsiteX18" fmla="*/ 10671093 w 10949472"/>
              <a:gd name="connsiteY18" fmla="*/ 5812406 h 6159894"/>
              <a:gd name="connsiteX19" fmla="*/ 10717333 w 10949472"/>
              <a:gd name="connsiteY19" fmla="*/ 5740535 h 6159894"/>
              <a:gd name="connsiteX20" fmla="*/ 10638764 w 10949472"/>
              <a:gd name="connsiteY20" fmla="*/ 5676020 h 6159894"/>
              <a:gd name="connsiteX21" fmla="*/ 10504118 w 10949472"/>
              <a:gd name="connsiteY21" fmla="*/ 5674934 h 6159894"/>
              <a:gd name="connsiteX22" fmla="*/ 10473631 w 10949472"/>
              <a:gd name="connsiteY22" fmla="*/ 5675063 h 6159894"/>
              <a:gd name="connsiteX23" fmla="*/ 10424140 w 10949472"/>
              <a:gd name="connsiteY23" fmla="*/ 5784347 h 6159894"/>
              <a:gd name="connsiteX24" fmla="*/ 10341941 w 10949472"/>
              <a:gd name="connsiteY24" fmla="*/ 5784272 h 6159894"/>
              <a:gd name="connsiteX25" fmla="*/ 10341941 w 10949472"/>
              <a:gd name="connsiteY25" fmla="*/ 5819434 h 6159894"/>
              <a:gd name="connsiteX26" fmla="*/ 10408250 w 10949472"/>
              <a:gd name="connsiteY26" fmla="*/ 5819434 h 6159894"/>
              <a:gd name="connsiteX27" fmla="*/ 10376901 w 10949472"/>
              <a:gd name="connsiteY27" fmla="*/ 5888655 h 6159894"/>
              <a:gd name="connsiteX28" fmla="*/ 10415761 w 10949472"/>
              <a:gd name="connsiteY28" fmla="*/ 5888784 h 6159894"/>
              <a:gd name="connsiteX29" fmla="*/ 10445162 w 10949472"/>
              <a:gd name="connsiteY29" fmla="*/ 5822615 h 6159894"/>
              <a:gd name="connsiteX30" fmla="*/ 10446583 w 10949472"/>
              <a:gd name="connsiteY30" fmla="*/ 5819434 h 6159894"/>
              <a:gd name="connsiteX31" fmla="*/ 10498820 w 10949472"/>
              <a:gd name="connsiteY31" fmla="*/ 5819434 h 6159894"/>
              <a:gd name="connsiteX32" fmla="*/ 10483106 w 10949472"/>
              <a:gd name="connsiteY32" fmla="*/ 5784401 h 6159894"/>
              <a:gd name="connsiteX33" fmla="*/ 10462252 w 10949472"/>
              <a:gd name="connsiteY33" fmla="*/ 5784381 h 6159894"/>
              <a:gd name="connsiteX34" fmla="*/ 10465258 w 10949472"/>
              <a:gd name="connsiteY34" fmla="*/ 5777661 h 6159894"/>
              <a:gd name="connsiteX35" fmla="*/ 10488383 w 10949472"/>
              <a:gd name="connsiteY35" fmla="*/ 5726066 h 6159894"/>
              <a:gd name="connsiteX36" fmla="*/ 10560516 w 10949472"/>
              <a:gd name="connsiteY36" fmla="*/ 5888729 h 6159894"/>
              <a:gd name="connsiteX37" fmla="*/ 10600701 w 10949472"/>
              <a:gd name="connsiteY37" fmla="*/ 5888729 h 6159894"/>
              <a:gd name="connsiteX38" fmla="*/ 10504118 w 10949472"/>
              <a:gd name="connsiteY38" fmla="*/ 5674934 h 6159894"/>
              <a:gd name="connsiteX39" fmla="*/ 29506 w 10949472"/>
              <a:gd name="connsiteY39" fmla="*/ 0 h 6159894"/>
              <a:gd name="connsiteX40" fmla="*/ 10943186 w 10949472"/>
              <a:gd name="connsiteY40" fmla="*/ 9067 h 6159894"/>
              <a:gd name="connsiteX41" fmla="*/ 10949472 w 10949472"/>
              <a:gd name="connsiteY41" fmla="*/ 6150829 h 6159894"/>
              <a:gd name="connsiteX42" fmla="*/ 0 w 10949472"/>
              <a:gd name="connsiteY42" fmla="*/ 6159894 h 6159894"/>
              <a:gd name="connsiteX43" fmla="*/ 29506 w 10949472"/>
              <a:gd name="connsiteY43" fmla="*/ 0 h 6159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0949472" h="6159894">
                <a:moveTo>
                  <a:pt x="10272274" y="5678307"/>
                </a:moveTo>
                <a:lnTo>
                  <a:pt x="10272274" y="5891126"/>
                </a:lnTo>
                <a:lnTo>
                  <a:pt x="10308944" y="5891126"/>
                </a:lnTo>
                <a:cubicBezTo>
                  <a:pt x="10308941" y="5825267"/>
                  <a:pt x="10309054" y="5779199"/>
                  <a:pt x="10309051" y="5713339"/>
                </a:cubicBezTo>
                <a:cubicBezTo>
                  <a:pt x="10308855" y="5713781"/>
                  <a:pt x="10414775" y="5713326"/>
                  <a:pt x="10414672" y="5713584"/>
                </a:cubicBezTo>
                <a:cubicBezTo>
                  <a:pt x="10414697" y="5713713"/>
                  <a:pt x="10431295" y="5678799"/>
                  <a:pt x="10431433" y="5678307"/>
                </a:cubicBezTo>
                <a:lnTo>
                  <a:pt x="10272274" y="5678307"/>
                </a:lnTo>
                <a:close/>
                <a:moveTo>
                  <a:pt x="10638764" y="5676020"/>
                </a:moveTo>
                <a:lnTo>
                  <a:pt x="10544740" y="5676407"/>
                </a:lnTo>
                <a:lnTo>
                  <a:pt x="10560582" y="5711426"/>
                </a:lnTo>
                <a:lnTo>
                  <a:pt x="10638764" y="5711426"/>
                </a:lnTo>
                <a:cubicBezTo>
                  <a:pt x="10653662" y="5711018"/>
                  <a:pt x="10678049" y="5719002"/>
                  <a:pt x="10680753" y="5742854"/>
                </a:cubicBezTo>
                <a:cubicBezTo>
                  <a:pt x="10683222" y="5781687"/>
                  <a:pt x="10648532" y="5783168"/>
                  <a:pt x="10645205" y="5784198"/>
                </a:cubicBezTo>
                <a:cubicBezTo>
                  <a:pt x="10639108" y="5784327"/>
                  <a:pt x="10601734" y="5784263"/>
                  <a:pt x="10593040" y="5784456"/>
                </a:cubicBezTo>
                <a:cubicBezTo>
                  <a:pt x="10593105" y="5784649"/>
                  <a:pt x="10608883" y="5819339"/>
                  <a:pt x="10609269" y="5819490"/>
                </a:cubicBezTo>
                <a:cubicBezTo>
                  <a:pt x="10609419" y="5819769"/>
                  <a:pt x="10631809" y="5819382"/>
                  <a:pt x="10631809" y="5819361"/>
                </a:cubicBezTo>
                <a:cubicBezTo>
                  <a:pt x="10632174" y="5819468"/>
                  <a:pt x="10670514" y="5888613"/>
                  <a:pt x="10670578" y="5888784"/>
                </a:cubicBezTo>
                <a:lnTo>
                  <a:pt x="10714757" y="5888398"/>
                </a:lnTo>
                <a:cubicBezTo>
                  <a:pt x="10714907" y="5888398"/>
                  <a:pt x="10670686" y="5812706"/>
                  <a:pt x="10671093" y="5812406"/>
                </a:cubicBezTo>
                <a:cubicBezTo>
                  <a:pt x="10701404" y="5802810"/>
                  <a:pt x="10720360" y="5776790"/>
                  <a:pt x="10717333" y="5740535"/>
                </a:cubicBezTo>
                <a:cubicBezTo>
                  <a:pt x="10714456" y="5688309"/>
                  <a:pt x="10669290" y="5676619"/>
                  <a:pt x="10638764" y="5676020"/>
                </a:cubicBezTo>
                <a:close/>
                <a:moveTo>
                  <a:pt x="10504118" y="5674934"/>
                </a:moveTo>
                <a:lnTo>
                  <a:pt x="10473631" y="5675063"/>
                </a:lnTo>
                <a:lnTo>
                  <a:pt x="10424140" y="5784347"/>
                </a:lnTo>
                <a:lnTo>
                  <a:pt x="10341941" y="5784272"/>
                </a:lnTo>
                <a:lnTo>
                  <a:pt x="10341941" y="5819434"/>
                </a:lnTo>
                <a:lnTo>
                  <a:pt x="10408250" y="5819434"/>
                </a:lnTo>
                <a:lnTo>
                  <a:pt x="10376901" y="5888655"/>
                </a:lnTo>
                <a:lnTo>
                  <a:pt x="10415761" y="5888784"/>
                </a:lnTo>
                <a:cubicBezTo>
                  <a:pt x="10415704" y="5888653"/>
                  <a:pt x="10429548" y="5857573"/>
                  <a:pt x="10445162" y="5822615"/>
                </a:cubicBezTo>
                <a:lnTo>
                  <a:pt x="10446583" y="5819434"/>
                </a:lnTo>
                <a:lnTo>
                  <a:pt x="10498820" y="5819434"/>
                </a:lnTo>
                <a:lnTo>
                  <a:pt x="10483106" y="5784401"/>
                </a:lnTo>
                <a:lnTo>
                  <a:pt x="10462252" y="5784381"/>
                </a:lnTo>
                <a:lnTo>
                  <a:pt x="10465258" y="5777661"/>
                </a:lnTo>
                <a:lnTo>
                  <a:pt x="10488383" y="5726066"/>
                </a:lnTo>
                <a:cubicBezTo>
                  <a:pt x="10488723" y="5726122"/>
                  <a:pt x="10560536" y="5888538"/>
                  <a:pt x="10560516" y="5888729"/>
                </a:cubicBezTo>
                <a:cubicBezTo>
                  <a:pt x="10560624" y="5888662"/>
                  <a:pt x="10600870" y="5888877"/>
                  <a:pt x="10600701" y="5888729"/>
                </a:cubicBezTo>
                <a:cubicBezTo>
                  <a:pt x="10600727" y="5888858"/>
                  <a:pt x="10503980" y="5675426"/>
                  <a:pt x="10504118" y="5674934"/>
                </a:cubicBezTo>
                <a:close/>
                <a:moveTo>
                  <a:pt x="29506" y="0"/>
                </a:moveTo>
                <a:lnTo>
                  <a:pt x="10943186" y="9067"/>
                </a:lnTo>
                <a:cubicBezTo>
                  <a:pt x="10945281" y="2056321"/>
                  <a:pt x="10947377" y="4103575"/>
                  <a:pt x="10949472" y="6150829"/>
                </a:cubicBezTo>
                <a:lnTo>
                  <a:pt x="0" y="6159894"/>
                </a:lnTo>
                <a:lnTo>
                  <a:pt x="29506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C9AE45FA-C512-9843-B8C9-1226ADA35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3577281"/>
            <a:ext cx="6162933" cy="2829697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87367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utbil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C32A08-6FFB-BA44-B814-A71AD9B02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887" y="702233"/>
            <a:ext cx="8324335" cy="3046988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80000"/>
              </a:lnSpc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5E8F6E6-530A-204D-A6D8-72FACE68E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887" y="4763530"/>
            <a:ext cx="5698524" cy="1686697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800" b="1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7" name="Parallelltrapets 6">
            <a:extLst>
              <a:ext uri="{FF2B5EF4-FFF2-40B4-BE49-F238E27FC236}">
                <a16:creationId xmlns:a16="http://schemas.microsoft.com/office/drawing/2014/main" id="{4B4D417A-2919-CE48-ABDF-C63D62D326FF}"/>
              </a:ext>
            </a:extLst>
          </p:cNvPr>
          <p:cNvSpPr/>
          <p:nvPr userDrawn="1"/>
        </p:nvSpPr>
        <p:spPr>
          <a:xfrm>
            <a:off x="7865076" y="-12364"/>
            <a:ext cx="4359344" cy="6888898"/>
          </a:xfrm>
          <a:custGeom>
            <a:avLst/>
            <a:gdLst>
              <a:gd name="connsiteX0" fmla="*/ 0 w 2813222"/>
              <a:gd name="connsiteY0" fmla="*/ 6858000 h 6858000"/>
              <a:gd name="connsiteX1" fmla="*/ 1321145 w 2813222"/>
              <a:gd name="connsiteY1" fmla="*/ 0 h 6858000"/>
              <a:gd name="connsiteX2" fmla="*/ 1492077 w 2813222"/>
              <a:gd name="connsiteY2" fmla="*/ 0 h 6858000"/>
              <a:gd name="connsiteX3" fmla="*/ 2813222 w 2813222"/>
              <a:gd name="connsiteY3" fmla="*/ 6858000 h 6858000"/>
              <a:gd name="connsiteX4" fmla="*/ 0 w 2813222"/>
              <a:gd name="connsiteY4" fmla="*/ 6858000 h 6858000"/>
              <a:gd name="connsiteX0" fmla="*/ 0 w 2820429"/>
              <a:gd name="connsiteY0" fmla="*/ 6858000 h 6858000"/>
              <a:gd name="connsiteX1" fmla="*/ 1321145 w 2820429"/>
              <a:gd name="connsiteY1" fmla="*/ 0 h 6858000"/>
              <a:gd name="connsiteX2" fmla="*/ 2820429 w 2820429"/>
              <a:gd name="connsiteY2" fmla="*/ 6178 h 6858000"/>
              <a:gd name="connsiteX3" fmla="*/ 2813222 w 2820429"/>
              <a:gd name="connsiteY3" fmla="*/ 6858000 h 6858000"/>
              <a:gd name="connsiteX4" fmla="*/ 0 w 2820429"/>
              <a:gd name="connsiteY4" fmla="*/ 6858000 h 6858000"/>
              <a:gd name="connsiteX0" fmla="*/ 0 w 2813446"/>
              <a:gd name="connsiteY0" fmla="*/ 6870357 h 6870357"/>
              <a:gd name="connsiteX1" fmla="*/ 1321145 w 2813446"/>
              <a:gd name="connsiteY1" fmla="*/ 12357 h 6870357"/>
              <a:gd name="connsiteX2" fmla="*/ 2800321 w 2813446"/>
              <a:gd name="connsiteY2" fmla="*/ 0 h 6870357"/>
              <a:gd name="connsiteX3" fmla="*/ 2813222 w 2813446"/>
              <a:gd name="connsiteY3" fmla="*/ 6870357 h 6870357"/>
              <a:gd name="connsiteX4" fmla="*/ 0 w 2813446"/>
              <a:gd name="connsiteY4" fmla="*/ 6870357 h 6870357"/>
              <a:gd name="connsiteX0" fmla="*/ 0 w 2816408"/>
              <a:gd name="connsiteY0" fmla="*/ 6864179 h 6864179"/>
              <a:gd name="connsiteX1" fmla="*/ 1321145 w 2816408"/>
              <a:gd name="connsiteY1" fmla="*/ 6179 h 6864179"/>
              <a:gd name="connsiteX2" fmla="*/ 2816408 w 2816408"/>
              <a:gd name="connsiteY2" fmla="*/ 0 h 6864179"/>
              <a:gd name="connsiteX3" fmla="*/ 2813222 w 2816408"/>
              <a:gd name="connsiteY3" fmla="*/ 6864179 h 6864179"/>
              <a:gd name="connsiteX4" fmla="*/ 0 w 2816408"/>
              <a:gd name="connsiteY4" fmla="*/ 6864179 h 6864179"/>
              <a:gd name="connsiteX0" fmla="*/ 0 w 2837509"/>
              <a:gd name="connsiteY0" fmla="*/ 6864179 h 6882714"/>
              <a:gd name="connsiteX1" fmla="*/ 1321145 w 2837509"/>
              <a:gd name="connsiteY1" fmla="*/ 6179 h 6882714"/>
              <a:gd name="connsiteX2" fmla="*/ 2816408 w 2837509"/>
              <a:gd name="connsiteY2" fmla="*/ 0 h 6882714"/>
              <a:gd name="connsiteX3" fmla="*/ 2837351 w 2837509"/>
              <a:gd name="connsiteY3" fmla="*/ 6882714 h 6882714"/>
              <a:gd name="connsiteX4" fmla="*/ 0 w 2837509"/>
              <a:gd name="connsiteY4" fmla="*/ 6864179 h 6882714"/>
              <a:gd name="connsiteX0" fmla="*/ 0 w 2837509"/>
              <a:gd name="connsiteY0" fmla="*/ 6870369 h 6888904"/>
              <a:gd name="connsiteX1" fmla="*/ 1329188 w 2837509"/>
              <a:gd name="connsiteY1" fmla="*/ 0 h 6888904"/>
              <a:gd name="connsiteX2" fmla="*/ 2816408 w 2837509"/>
              <a:gd name="connsiteY2" fmla="*/ 6190 h 6888904"/>
              <a:gd name="connsiteX3" fmla="*/ 2837351 w 2837509"/>
              <a:gd name="connsiteY3" fmla="*/ 6888904 h 6888904"/>
              <a:gd name="connsiteX4" fmla="*/ 0 w 2837509"/>
              <a:gd name="connsiteY4" fmla="*/ 6870369 h 6888904"/>
              <a:gd name="connsiteX0" fmla="*/ 0 w 2837509"/>
              <a:gd name="connsiteY0" fmla="*/ 6876554 h 6895089"/>
              <a:gd name="connsiteX1" fmla="*/ 1807750 w 2837509"/>
              <a:gd name="connsiteY1" fmla="*/ 0 h 6895089"/>
              <a:gd name="connsiteX2" fmla="*/ 2816408 w 2837509"/>
              <a:gd name="connsiteY2" fmla="*/ 12375 h 6895089"/>
              <a:gd name="connsiteX3" fmla="*/ 2837351 w 2837509"/>
              <a:gd name="connsiteY3" fmla="*/ 6895089 h 6895089"/>
              <a:gd name="connsiteX4" fmla="*/ 0 w 2837509"/>
              <a:gd name="connsiteY4" fmla="*/ 6876554 h 689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7509" h="6895089">
                <a:moveTo>
                  <a:pt x="0" y="6876554"/>
                </a:moveTo>
                <a:lnTo>
                  <a:pt x="1807750" y="0"/>
                </a:lnTo>
                <a:lnTo>
                  <a:pt x="2816408" y="12375"/>
                </a:lnTo>
                <a:cubicBezTo>
                  <a:pt x="2814006" y="2296316"/>
                  <a:pt x="2839753" y="4611148"/>
                  <a:pt x="2837351" y="6895089"/>
                </a:cubicBezTo>
                <a:lnTo>
                  <a:pt x="0" y="687655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C7577B8-EC7F-5D46-B2D1-38B819AF46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07175" y="5926069"/>
            <a:ext cx="1075633" cy="52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97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nuella indata 3">
            <a:extLst>
              <a:ext uri="{FF2B5EF4-FFF2-40B4-BE49-F238E27FC236}">
                <a16:creationId xmlns:a16="http://schemas.microsoft.com/office/drawing/2014/main" id="{AED574FF-3CED-B94D-B491-284155E5A2EC}"/>
              </a:ext>
            </a:extLst>
          </p:cNvPr>
          <p:cNvSpPr/>
          <p:nvPr userDrawn="1"/>
        </p:nvSpPr>
        <p:spPr>
          <a:xfrm>
            <a:off x="0" y="3749221"/>
            <a:ext cx="12192000" cy="310878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244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44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2446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24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3C32A08-6FFB-BA44-B814-A71AD9B02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887" y="702233"/>
            <a:ext cx="8324335" cy="3046988"/>
          </a:xfrm>
        </p:spPr>
        <p:txBody>
          <a:bodyPr wrap="square" anchor="t" anchorCtr="0">
            <a:spAutoFit/>
          </a:bodyPr>
          <a:lstStyle>
            <a:lvl1pPr algn="l">
              <a:lnSpc>
                <a:spcPct val="80000"/>
              </a:lnSpc>
              <a:defRPr sz="8000"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5E8F6E6-530A-204D-A6D8-72FACE68E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887" y="4763530"/>
            <a:ext cx="5698524" cy="1686697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800" b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DC7577B8-EC7F-5D46-B2D1-38B819AF46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07130" y="5926069"/>
            <a:ext cx="1075723" cy="52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80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nuella indata 8">
            <a:extLst>
              <a:ext uri="{FF2B5EF4-FFF2-40B4-BE49-F238E27FC236}">
                <a16:creationId xmlns:a16="http://schemas.microsoft.com/office/drawing/2014/main" id="{4EE4E7AB-B734-B640-B706-CC07C923E970}"/>
              </a:ext>
            </a:extLst>
          </p:cNvPr>
          <p:cNvSpPr/>
          <p:nvPr userDrawn="1"/>
        </p:nvSpPr>
        <p:spPr>
          <a:xfrm rot="16200000" flipH="1">
            <a:off x="7072183" y="1738186"/>
            <a:ext cx="6858002" cy="3381632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39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39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390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39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44B1053-7416-B94D-9164-AD5C3563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8937025" cy="1311128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C8AAB0-361B-A445-BC97-5558F8B71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43" y="2131541"/>
            <a:ext cx="6737522" cy="404542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871FDF5F-DFC8-6C47-89FF-A6F0008D80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732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check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nuella indata 8">
            <a:extLst>
              <a:ext uri="{FF2B5EF4-FFF2-40B4-BE49-F238E27FC236}">
                <a16:creationId xmlns:a16="http://schemas.microsoft.com/office/drawing/2014/main" id="{4EE4E7AB-B734-B640-B706-CC07C923E970}"/>
              </a:ext>
            </a:extLst>
          </p:cNvPr>
          <p:cNvSpPr/>
          <p:nvPr userDrawn="1"/>
        </p:nvSpPr>
        <p:spPr>
          <a:xfrm rot="16200000" flipH="1">
            <a:off x="7072183" y="1738186"/>
            <a:ext cx="6858002" cy="3381632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39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39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390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39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44B1053-7416-B94D-9164-AD5C3563A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8937025" cy="1311128"/>
          </a:xfrm>
        </p:spPr>
        <p:txBody>
          <a:bodyPr anchor="t" anchorCtr="0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EC8AAB0-361B-A445-BC97-5558F8B71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43" y="2131541"/>
            <a:ext cx="6737522" cy="4045422"/>
          </a:xfrm>
        </p:spPr>
        <p:txBody>
          <a:bodyPr>
            <a:normAutofit/>
          </a:bodyPr>
          <a:lstStyle>
            <a:lvl1pPr marL="342900" indent="-342900" fontAlgn="auto">
              <a:buSzPct val="150000"/>
              <a:buFontTx/>
              <a:buBlip>
                <a:blip r:embed="rId2"/>
              </a:buBlip>
              <a:defRPr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871FDF5F-DFC8-6C47-89FF-A6F0008D80B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033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,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26AC04-BAE5-7346-BB6D-6C1108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11073714" cy="701731"/>
          </a:xfrm>
        </p:spPr>
        <p:txBody>
          <a:bodyPr anchor="t" anchorCtr="0"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0D99FE3-ABB6-C942-806E-1EDC087C0F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65F6D60E-0CBB-244A-BC5A-8EC89228B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9143" y="1825625"/>
            <a:ext cx="11073714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9152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A8C1DF-2041-0E44-A136-75F8E87B7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11073714" cy="701731"/>
          </a:xfrm>
        </p:spPr>
        <p:txBody>
          <a:bodyPr anchor="t" anchorCtr="0"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2636AD-51AE-9742-91CE-69EEB0C668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9143" y="1825625"/>
            <a:ext cx="5460657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DBDE29-67AB-0C46-AD4E-28D2D052A4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460657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B55559DD-D819-B341-B757-7BD43D7E2B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10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0">
            <a:extLst>
              <a:ext uri="{FF2B5EF4-FFF2-40B4-BE49-F238E27FC236}">
                <a16:creationId xmlns:a16="http://schemas.microsoft.com/office/drawing/2014/main" id="{D5A70CAB-9F5B-8842-A5E0-A220C5419F28}"/>
              </a:ext>
            </a:extLst>
          </p:cNvPr>
          <p:cNvSpPr/>
          <p:nvPr userDrawn="1"/>
        </p:nvSpPr>
        <p:spPr>
          <a:xfrm flipH="1" flipV="1">
            <a:off x="5510898" y="-49428"/>
            <a:ext cx="6691024" cy="6916229"/>
          </a:xfrm>
          <a:custGeom>
            <a:avLst/>
            <a:gdLst>
              <a:gd name="connsiteX0" fmla="*/ 0 w 9144000"/>
              <a:gd name="connsiteY0" fmla="*/ 0 h 6858000"/>
              <a:gd name="connsiteX1" fmla="*/ 9144000 w 9144000"/>
              <a:gd name="connsiteY1" fmla="*/ 0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0" fmla="*/ 0 w 9144000"/>
              <a:gd name="connsiteY0" fmla="*/ 8965 h 6866965"/>
              <a:gd name="connsiteX1" fmla="*/ 7781365 w 9144000"/>
              <a:gd name="connsiteY1" fmla="*/ 0 h 6866965"/>
              <a:gd name="connsiteX2" fmla="*/ 9144000 w 9144000"/>
              <a:gd name="connsiteY2" fmla="*/ 6866965 h 6866965"/>
              <a:gd name="connsiteX3" fmla="*/ 0 w 9144000"/>
              <a:gd name="connsiteY3" fmla="*/ 6866965 h 6866965"/>
              <a:gd name="connsiteX4" fmla="*/ 0 w 9144000"/>
              <a:gd name="connsiteY4" fmla="*/ 8965 h 6866965"/>
              <a:gd name="connsiteX0" fmla="*/ 0 w 9144000"/>
              <a:gd name="connsiteY0" fmla="*/ 0 h 6858000"/>
              <a:gd name="connsiteX1" fmla="*/ 8301318 w 9144000"/>
              <a:gd name="connsiteY1" fmla="*/ 17929 h 6858000"/>
              <a:gd name="connsiteX2" fmla="*/ 9144000 w 9144000"/>
              <a:gd name="connsiteY2" fmla="*/ 6858000 h 6858000"/>
              <a:gd name="connsiteX3" fmla="*/ 0 w 9144000"/>
              <a:gd name="connsiteY3" fmla="*/ 6858000 h 6858000"/>
              <a:gd name="connsiteX4" fmla="*/ 0 w 9144000"/>
              <a:gd name="connsiteY4" fmla="*/ 0 h 6858000"/>
              <a:gd name="connsiteX0" fmla="*/ 0 w 8301318"/>
              <a:gd name="connsiteY0" fmla="*/ 0 h 6858000"/>
              <a:gd name="connsiteX1" fmla="*/ 8301318 w 8301318"/>
              <a:gd name="connsiteY1" fmla="*/ 17929 h 6858000"/>
              <a:gd name="connsiteX2" fmla="*/ 5970494 w 8301318"/>
              <a:gd name="connsiteY2" fmla="*/ 6858000 h 6858000"/>
              <a:gd name="connsiteX3" fmla="*/ 0 w 8301318"/>
              <a:gd name="connsiteY3" fmla="*/ 6858000 h 6858000"/>
              <a:gd name="connsiteX4" fmla="*/ 0 w 8301318"/>
              <a:gd name="connsiteY4" fmla="*/ 0 h 6858000"/>
              <a:gd name="connsiteX0" fmla="*/ 0 w 8301318"/>
              <a:gd name="connsiteY0" fmla="*/ 0 h 6884894"/>
              <a:gd name="connsiteX1" fmla="*/ 8301318 w 8301318"/>
              <a:gd name="connsiteY1" fmla="*/ 17929 h 6884894"/>
              <a:gd name="connsiteX2" fmla="*/ 5432612 w 8301318"/>
              <a:gd name="connsiteY2" fmla="*/ 6884894 h 6884894"/>
              <a:gd name="connsiteX3" fmla="*/ 0 w 8301318"/>
              <a:gd name="connsiteY3" fmla="*/ 6858000 h 6884894"/>
              <a:gd name="connsiteX4" fmla="*/ 0 w 8301318"/>
              <a:gd name="connsiteY4" fmla="*/ 0 h 6884894"/>
              <a:gd name="connsiteX0" fmla="*/ 0 w 8301318"/>
              <a:gd name="connsiteY0" fmla="*/ 0 h 6858000"/>
              <a:gd name="connsiteX1" fmla="*/ 8301318 w 8301318"/>
              <a:gd name="connsiteY1" fmla="*/ 17929 h 6858000"/>
              <a:gd name="connsiteX2" fmla="*/ 5047129 w 8301318"/>
              <a:gd name="connsiteY2" fmla="*/ 6849036 h 6858000"/>
              <a:gd name="connsiteX3" fmla="*/ 0 w 8301318"/>
              <a:gd name="connsiteY3" fmla="*/ 6858000 h 6858000"/>
              <a:gd name="connsiteX4" fmla="*/ 0 w 8301318"/>
              <a:gd name="connsiteY4" fmla="*/ 0 h 6858000"/>
              <a:gd name="connsiteX0" fmla="*/ 0 w 8301318"/>
              <a:gd name="connsiteY0" fmla="*/ 0 h 6884895"/>
              <a:gd name="connsiteX1" fmla="*/ 8301318 w 8301318"/>
              <a:gd name="connsiteY1" fmla="*/ 17929 h 6884895"/>
              <a:gd name="connsiteX2" fmla="*/ 5181600 w 8301318"/>
              <a:gd name="connsiteY2" fmla="*/ 6884895 h 6884895"/>
              <a:gd name="connsiteX3" fmla="*/ 0 w 8301318"/>
              <a:gd name="connsiteY3" fmla="*/ 6858000 h 6884895"/>
              <a:gd name="connsiteX4" fmla="*/ 0 w 8301318"/>
              <a:gd name="connsiteY4" fmla="*/ 0 h 6884895"/>
              <a:gd name="connsiteX0" fmla="*/ 0 w 8301318"/>
              <a:gd name="connsiteY0" fmla="*/ 8966 h 6893861"/>
              <a:gd name="connsiteX1" fmla="*/ 8301318 w 8301318"/>
              <a:gd name="connsiteY1" fmla="*/ 0 h 6893861"/>
              <a:gd name="connsiteX2" fmla="*/ 5181600 w 8301318"/>
              <a:gd name="connsiteY2" fmla="*/ 6893861 h 6893861"/>
              <a:gd name="connsiteX3" fmla="*/ 0 w 8301318"/>
              <a:gd name="connsiteY3" fmla="*/ 6866966 h 6893861"/>
              <a:gd name="connsiteX4" fmla="*/ 0 w 8301318"/>
              <a:gd name="connsiteY4" fmla="*/ 8966 h 6893861"/>
              <a:gd name="connsiteX0" fmla="*/ 0 w 8311631"/>
              <a:gd name="connsiteY0" fmla="*/ 0 h 6898645"/>
              <a:gd name="connsiteX1" fmla="*/ 8311631 w 8311631"/>
              <a:gd name="connsiteY1" fmla="*/ 4784 h 6898645"/>
              <a:gd name="connsiteX2" fmla="*/ 5191913 w 8311631"/>
              <a:gd name="connsiteY2" fmla="*/ 6898645 h 6898645"/>
              <a:gd name="connsiteX3" fmla="*/ 10313 w 8311631"/>
              <a:gd name="connsiteY3" fmla="*/ 6871750 h 6898645"/>
              <a:gd name="connsiteX4" fmla="*/ 0 w 8311631"/>
              <a:gd name="connsiteY4" fmla="*/ 0 h 6898645"/>
              <a:gd name="connsiteX0" fmla="*/ 0 w 8311631"/>
              <a:gd name="connsiteY0" fmla="*/ 0 h 6899250"/>
              <a:gd name="connsiteX1" fmla="*/ 8311631 w 8311631"/>
              <a:gd name="connsiteY1" fmla="*/ 4784 h 6899250"/>
              <a:gd name="connsiteX2" fmla="*/ 5191913 w 8311631"/>
              <a:gd name="connsiteY2" fmla="*/ 6898645 h 6899250"/>
              <a:gd name="connsiteX3" fmla="*/ 5157 w 8311631"/>
              <a:gd name="connsiteY3" fmla="*/ 6899250 h 6899250"/>
              <a:gd name="connsiteX4" fmla="*/ 0 w 8311631"/>
              <a:gd name="connsiteY4" fmla="*/ 0 h 6899250"/>
              <a:gd name="connsiteX0" fmla="*/ 0 w 7990723"/>
              <a:gd name="connsiteY0" fmla="*/ 0 h 6899250"/>
              <a:gd name="connsiteX1" fmla="*/ 7990723 w 7990723"/>
              <a:gd name="connsiteY1" fmla="*/ 10683 h 6899250"/>
              <a:gd name="connsiteX2" fmla="*/ 5191913 w 7990723"/>
              <a:gd name="connsiteY2" fmla="*/ 6898645 h 6899250"/>
              <a:gd name="connsiteX3" fmla="*/ 5157 w 7990723"/>
              <a:gd name="connsiteY3" fmla="*/ 6899250 h 6899250"/>
              <a:gd name="connsiteX4" fmla="*/ 0 w 7990723"/>
              <a:gd name="connsiteY4" fmla="*/ 0 h 6899250"/>
              <a:gd name="connsiteX0" fmla="*/ 0 w 7990723"/>
              <a:gd name="connsiteY0" fmla="*/ 0 h 6899250"/>
              <a:gd name="connsiteX1" fmla="*/ 7990723 w 7990723"/>
              <a:gd name="connsiteY1" fmla="*/ 10683 h 6899250"/>
              <a:gd name="connsiteX2" fmla="*/ 6928998 w 7990723"/>
              <a:gd name="connsiteY2" fmla="*/ 6892746 h 6899250"/>
              <a:gd name="connsiteX3" fmla="*/ 5157 w 7990723"/>
              <a:gd name="connsiteY3" fmla="*/ 6899250 h 6899250"/>
              <a:gd name="connsiteX4" fmla="*/ 0 w 7990723"/>
              <a:gd name="connsiteY4" fmla="*/ 0 h 6899250"/>
              <a:gd name="connsiteX0" fmla="*/ 0 w 7990723"/>
              <a:gd name="connsiteY0" fmla="*/ 0 h 6892757"/>
              <a:gd name="connsiteX1" fmla="*/ 7990723 w 7990723"/>
              <a:gd name="connsiteY1" fmla="*/ 10683 h 6892757"/>
              <a:gd name="connsiteX2" fmla="*/ 6928998 w 7990723"/>
              <a:gd name="connsiteY2" fmla="*/ 6892746 h 6892757"/>
              <a:gd name="connsiteX3" fmla="*/ 733274 w 7990723"/>
              <a:gd name="connsiteY3" fmla="*/ 6600554 h 6892757"/>
              <a:gd name="connsiteX4" fmla="*/ 0 w 7990723"/>
              <a:gd name="connsiteY4" fmla="*/ 0 h 6892757"/>
              <a:gd name="connsiteX0" fmla="*/ 0 w 7990723"/>
              <a:gd name="connsiteY0" fmla="*/ 0 h 6899250"/>
              <a:gd name="connsiteX1" fmla="*/ 7990723 w 7990723"/>
              <a:gd name="connsiteY1" fmla="*/ 10683 h 6899250"/>
              <a:gd name="connsiteX2" fmla="*/ 6928998 w 7990723"/>
              <a:gd name="connsiteY2" fmla="*/ 6892746 h 6899250"/>
              <a:gd name="connsiteX3" fmla="*/ 488362 w 7990723"/>
              <a:gd name="connsiteY3" fmla="*/ 6899250 h 6899250"/>
              <a:gd name="connsiteX4" fmla="*/ 0 w 7990723"/>
              <a:gd name="connsiteY4" fmla="*/ 0 h 6899250"/>
              <a:gd name="connsiteX0" fmla="*/ 180229 w 7502408"/>
              <a:gd name="connsiteY0" fmla="*/ 364152 h 6888567"/>
              <a:gd name="connsiteX1" fmla="*/ 7502408 w 7502408"/>
              <a:gd name="connsiteY1" fmla="*/ 0 h 6888567"/>
              <a:gd name="connsiteX2" fmla="*/ 6440683 w 7502408"/>
              <a:gd name="connsiteY2" fmla="*/ 6882063 h 6888567"/>
              <a:gd name="connsiteX3" fmla="*/ 47 w 7502408"/>
              <a:gd name="connsiteY3" fmla="*/ 6888567 h 6888567"/>
              <a:gd name="connsiteX4" fmla="*/ 180229 w 7502408"/>
              <a:gd name="connsiteY4" fmla="*/ 364152 h 6888567"/>
              <a:gd name="connsiteX0" fmla="*/ 0 w 7520755"/>
              <a:gd name="connsiteY0" fmla="*/ 71314 h 6888567"/>
              <a:gd name="connsiteX1" fmla="*/ 7520755 w 7520755"/>
              <a:gd name="connsiteY1" fmla="*/ 0 h 6888567"/>
              <a:gd name="connsiteX2" fmla="*/ 6459030 w 7520755"/>
              <a:gd name="connsiteY2" fmla="*/ 6882063 h 6888567"/>
              <a:gd name="connsiteX3" fmla="*/ 18394 w 7520755"/>
              <a:gd name="connsiteY3" fmla="*/ 6888567 h 6888567"/>
              <a:gd name="connsiteX4" fmla="*/ 0 w 7520755"/>
              <a:gd name="connsiteY4" fmla="*/ 71314 h 6888567"/>
              <a:gd name="connsiteX0" fmla="*/ 0 w 7507517"/>
              <a:gd name="connsiteY0" fmla="*/ 0 h 6817253"/>
              <a:gd name="connsiteX1" fmla="*/ 7507517 w 7507517"/>
              <a:gd name="connsiteY1" fmla="*/ 10681 h 6817253"/>
              <a:gd name="connsiteX2" fmla="*/ 6459030 w 7507517"/>
              <a:gd name="connsiteY2" fmla="*/ 6810749 h 6817253"/>
              <a:gd name="connsiteX3" fmla="*/ 18394 w 7507517"/>
              <a:gd name="connsiteY3" fmla="*/ 6817253 h 6817253"/>
              <a:gd name="connsiteX4" fmla="*/ 0 w 7507517"/>
              <a:gd name="connsiteY4" fmla="*/ 0 h 6817253"/>
              <a:gd name="connsiteX0" fmla="*/ 0 w 7507517"/>
              <a:gd name="connsiteY0" fmla="*/ 0 h 6811397"/>
              <a:gd name="connsiteX1" fmla="*/ 7507517 w 7507517"/>
              <a:gd name="connsiteY1" fmla="*/ 10681 h 6811397"/>
              <a:gd name="connsiteX2" fmla="*/ 6459030 w 7507517"/>
              <a:gd name="connsiteY2" fmla="*/ 6810749 h 6811397"/>
              <a:gd name="connsiteX3" fmla="*/ 5156 w 7507517"/>
              <a:gd name="connsiteY3" fmla="*/ 6811397 h 6811397"/>
              <a:gd name="connsiteX4" fmla="*/ 0 w 7507517"/>
              <a:gd name="connsiteY4" fmla="*/ 0 h 6811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07517" h="6811397">
                <a:moveTo>
                  <a:pt x="0" y="0"/>
                </a:moveTo>
                <a:lnTo>
                  <a:pt x="7507517" y="10681"/>
                </a:lnTo>
                <a:lnTo>
                  <a:pt x="6459030" y="6810749"/>
                </a:lnTo>
                <a:lnTo>
                  <a:pt x="5156" y="6811397"/>
                </a:lnTo>
                <a:cubicBezTo>
                  <a:pt x="1718" y="4520814"/>
                  <a:pt x="3438" y="2290583"/>
                  <a:pt x="0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439F5FB-3DC4-714C-97C6-D662A45AF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11073714" cy="701731"/>
          </a:xfrm>
        </p:spPr>
        <p:txBody>
          <a:bodyPr anchor="t" anchorCtr="0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2474555-FDE5-E347-8270-8A7686D0E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9142" y="1681163"/>
            <a:ext cx="5004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1B915F9-74E7-F542-AA2E-2D651B84C1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142" y="2505075"/>
            <a:ext cx="500400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F456709-8982-7D4E-8662-8470D4279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28856" y="1681163"/>
            <a:ext cx="5004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E964E61-BEA2-AF41-B824-F400D92093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28857" y="2505075"/>
            <a:ext cx="500400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74D8A3C2-AAEC-BD4B-B7F4-AF4372C97E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724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,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B090AD5-A43F-6C4C-A1E7-10E0BD97D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CECA4FA3-3599-DF41-B719-4D7808457E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19"/>
            <a:ext cx="513834" cy="2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571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, lil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26AC04-BAE5-7346-BB6D-6C110856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11073714" cy="701731"/>
          </a:xfrm>
        </p:spPr>
        <p:txBody>
          <a:bodyPr anchor="t" anchorCtr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BD07F87-BF30-1041-9E62-07284274FF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54714" y="6339029"/>
            <a:ext cx="513834" cy="25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400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40D59FF-101A-E947-9E16-BF1955672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143" y="563629"/>
            <a:ext cx="11073714" cy="70173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AEB13CB-E9CD-1D45-A0A1-F015818FB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9143" y="1825625"/>
            <a:ext cx="110737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 dirty="0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997D348-5A32-FF42-AE23-6504A2082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914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8B0A1-6DA1-9E4F-B10D-5ABF7BCCBF4F}" type="datetimeFigureOut">
              <a:rPr lang="sv-SE" smtClean="0"/>
              <a:t>2025-03-17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0CBD18A-EC01-E148-AAD5-D1F743647F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251BBBD-743B-824B-9016-44D74C077C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8965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1767F-B5C1-1A4B-B878-A33B1C6F1AF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07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15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4"/>
        </a:buClr>
        <a:buSzPct val="90000"/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commission/presscorner/detail/en/qanda_25_615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1117EB-35D3-AAD2-ABAE-A97C7ED6701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61687" y="350838"/>
            <a:ext cx="11074400" cy="425450"/>
          </a:xfrm>
        </p:spPr>
        <p:txBody>
          <a:bodyPr/>
          <a:lstStyle/>
          <a:p>
            <a:r>
              <a:rPr lang="sv-SE" sz="2400" dirty="0"/>
              <a:t>CSRD/Redovisningsdirektivet/Revisionsdirektivet-  föreslagna ändringar</a:t>
            </a: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1D8B8058-48F8-2B16-20E3-53999D76E772}"/>
              </a:ext>
            </a:extLst>
          </p:cNvPr>
          <p:cNvGraphicFramePr>
            <a:graphicFrameLocks noGrp="1"/>
          </p:cNvGraphicFramePr>
          <p:nvPr>
            <p:ph sz="half" idx="4294967295"/>
          </p:nvPr>
        </p:nvGraphicFramePr>
        <p:xfrm>
          <a:off x="261687" y="989013"/>
          <a:ext cx="11143573" cy="5391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2773">
                  <a:extLst>
                    <a:ext uri="{9D8B030D-6E8A-4147-A177-3AD203B41FA5}">
                      <a16:colId xmlns:a16="http://schemas.microsoft.com/office/drawing/2014/main" val="512540924"/>
                    </a:ext>
                  </a:extLst>
                </a:gridCol>
                <a:gridCol w="2818852">
                  <a:extLst>
                    <a:ext uri="{9D8B030D-6E8A-4147-A177-3AD203B41FA5}">
                      <a16:colId xmlns:a16="http://schemas.microsoft.com/office/drawing/2014/main" val="2049842081"/>
                    </a:ext>
                  </a:extLst>
                </a:gridCol>
                <a:gridCol w="2206610">
                  <a:extLst>
                    <a:ext uri="{9D8B030D-6E8A-4147-A177-3AD203B41FA5}">
                      <a16:colId xmlns:a16="http://schemas.microsoft.com/office/drawing/2014/main" val="67059534"/>
                    </a:ext>
                  </a:extLst>
                </a:gridCol>
                <a:gridCol w="2426883">
                  <a:extLst>
                    <a:ext uri="{9D8B030D-6E8A-4147-A177-3AD203B41FA5}">
                      <a16:colId xmlns:a16="http://schemas.microsoft.com/office/drawing/2014/main" val="774713712"/>
                    </a:ext>
                  </a:extLst>
                </a:gridCol>
                <a:gridCol w="2758455">
                  <a:extLst>
                    <a:ext uri="{9D8B030D-6E8A-4147-A177-3AD203B41FA5}">
                      <a16:colId xmlns:a16="http://schemas.microsoft.com/office/drawing/2014/main" val="1063317335"/>
                    </a:ext>
                  </a:extLst>
                </a:gridCol>
              </a:tblGrid>
              <a:tr h="1962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Område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Nuvarande regler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Omnibusförslag steg 1: "Stop-the-</a:t>
                      </a:r>
                      <a:r>
                        <a:rPr lang="sv-SE" sz="800" kern="0" dirty="0" err="1">
                          <a:solidFill>
                            <a:schemeClr val="tx1"/>
                          </a:solidFill>
                          <a:effectLst/>
                        </a:rPr>
                        <a:t>clock</a:t>
                      </a: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" COM (2025)80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Omnibusförslag steg 2: omarbetningar i CSRD och ESRS. Ref COM(2025)81 samt SWD_Omnibus-80-81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Referens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76848"/>
                  </a:ext>
                </a:extLst>
              </a:tr>
              <a:tr h="1466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Rapporterings-tidpunkt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2024 (våg 1): Stora företag av allmänt intresse (&gt; 500 anställda)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2025 (våg 2): Stora företag (250/280/550)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2026 (våg 3): Noterade SME (</a:t>
                      </a:r>
                      <a:r>
                        <a:rPr lang="sv-SE" sz="800" kern="0" dirty="0" err="1">
                          <a:solidFill>
                            <a:schemeClr val="tx1"/>
                          </a:solidFill>
                          <a:effectLst/>
                        </a:rPr>
                        <a:t>opt-put</a:t>
                      </a: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 2028), Små icke-komplexa institut, Captiveföretag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2028: Tredjelandsföretag som uppfyller vissa gränsvärden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2027 (våg 2): Stora företag (250/280/550) 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Notera att tröskelvärdet för antal anställda förslås ändras till 1 000 anställda i steg 2.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2028 (våg 3): Noterade SME, Små icke-komplexa institut, Captiveföretag. 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Notera att dessa företag skulle falla bort om förslaget att höja tröskelvärdet för antal anställda höjs till 1 000 anställda.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OBS: Stop-the-</a:t>
                      </a:r>
                      <a:r>
                        <a:rPr lang="sv-SE" sz="800" kern="0" dirty="0" err="1">
                          <a:solidFill>
                            <a:schemeClr val="tx1"/>
                          </a:solidFill>
                          <a:effectLst/>
                        </a:rPr>
                        <a:t>clock</a:t>
                      </a: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 berör inte våg 1 d.v.s. stora företag av allmänt intresse med mer än 500 anställda.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(ref. Omnibus COM(2025)80) artikel 1 punkt (1) ändrar artikel 5 (2) i CSRD)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229037"/>
                  </a:ext>
                </a:extLst>
              </a:tr>
              <a:tr h="1140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Företag som omfattas av kraven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Ca 80 % färre företag i </a:t>
                      </a:r>
                      <a:r>
                        <a:rPr lang="sv-SE" sz="800" kern="0" dirty="0" err="1">
                          <a:solidFill>
                            <a:schemeClr val="tx1"/>
                          </a:solidFill>
                          <a:effectLst/>
                        </a:rPr>
                        <a:t>scope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Stora företag, enligt definition de som överstiger minst två av följande: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250 anställda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280 MSEK balansomslutning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550 MSEK nettoomsättning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Små- och medelstora noterade företag (reglerad marknad):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Mindre än stora företag men större än mikroföretag. Mikroföretag överstiger inte minst två av följande: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10 anställda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5 MSEK balansomslutning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10 MSEK nettoomsättning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Tredjelandsföretag som har omsättning inom EES&gt; 1,7 MDSEK (150 MEUR), och dotterbolag som omfattas av CSRD eller filial med omsättning inom EU&gt; 450 MSEK (40 MEUR)</a:t>
                      </a:r>
                      <a:endParaRPr lang="sv-SE" sz="9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Endast företag med &gt; 1 000 anställda som även uppfyller ett av nedan: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omsättning &gt; 50 MEUR eller balansomslutning på &gt; 25 MEUR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Tredjelandsföretag &gt; 450 MEUR omsättning inom EU.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Tredjelandsföretag: Tröskelvärden för omsättning höjs från 150 MEUR  till 450 MEUR, och för EU-filialen från 40 MEUR till 50 MEUR och för EU-dotterbolaget till stora företag enligt den nya definitionen i redovisningsdirektivet.*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*Detta för att harmonisera med gränsvärdena i CSDDD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(ref. Omnibus COM(2025)81 artikel 2 punkt (1), (2) och (4) ändrar artikel 1 och 19a samt 29a i redovisningsdirektivet)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334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07ADD7BF-1EE1-7C85-2632-41E9F2A37AD5}"/>
              </a:ext>
            </a:extLst>
          </p:cNvPr>
          <p:cNvGraphicFramePr>
            <a:graphicFrameLocks noGrp="1"/>
          </p:cNvGraphicFramePr>
          <p:nvPr>
            <p:ph sz="half" idx="4294967295"/>
          </p:nvPr>
        </p:nvGraphicFramePr>
        <p:xfrm>
          <a:off x="253666" y="343607"/>
          <a:ext cx="11143573" cy="61707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4490">
                  <a:extLst>
                    <a:ext uri="{9D8B030D-6E8A-4147-A177-3AD203B41FA5}">
                      <a16:colId xmlns:a16="http://schemas.microsoft.com/office/drawing/2014/main" val="3265357841"/>
                    </a:ext>
                  </a:extLst>
                </a:gridCol>
                <a:gridCol w="2317135">
                  <a:extLst>
                    <a:ext uri="{9D8B030D-6E8A-4147-A177-3AD203B41FA5}">
                      <a16:colId xmlns:a16="http://schemas.microsoft.com/office/drawing/2014/main" val="3192483041"/>
                    </a:ext>
                  </a:extLst>
                </a:gridCol>
                <a:gridCol w="2206610">
                  <a:extLst>
                    <a:ext uri="{9D8B030D-6E8A-4147-A177-3AD203B41FA5}">
                      <a16:colId xmlns:a16="http://schemas.microsoft.com/office/drawing/2014/main" val="2263343550"/>
                    </a:ext>
                  </a:extLst>
                </a:gridCol>
                <a:gridCol w="2426883">
                  <a:extLst>
                    <a:ext uri="{9D8B030D-6E8A-4147-A177-3AD203B41FA5}">
                      <a16:colId xmlns:a16="http://schemas.microsoft.com/office/drawing/2014/main" val="1649967703"/>
                    </a:ext>
                  </a:extLst>
                </a:gridCol>
                <a:gridCol w="2758455">
                  <a:extLst>
                    <a:ext uri="{9D8B030D-6E8A-4147-A177-3AD203B41FA5}">
                      <a16:colId xmlns:a16="http://schemas.microsoft.com/office/drawing/2014/main" val="2992081811"/>
                    </a:ext>
                  </a:extLst>
                </a:gridCol>
              </a:tblGrid>
              <a:tr h="585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b="1" kern="0" dirty="0">
                          <a:solidFill>
                            <a:schemeClr val="tx1"/>
                          </a:solidFill>
                          <a:effectLst/>
                        </a:rPr>
                        <a:t>Område</a:t>
                      </a:r>
                      <a:endParaRPr lang="sv-SE" sz="900" b="1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b="1" kern="0" dirty="0">
                          <a:solidFill>
                            <a:schemeClr val="tx1"/>
                          </a:solidFill>
                          <a:effectLst/>
                        </a:rPr>
                        <a:t>Nuvarande regler</a:t>
                      </a:r>
                      <a:endParaRPr lang="sv-SE" sz="900" b="1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b="1" kern="0" dirty="0">
                          <a:solidFill>
                            <a:schemeClr val="tx1"/>
                          </a:solidFill>
                          <a:effectLst/>
                        </a:rPr>
                        <a:t>Omnibusförslag steg 1: "Stop-the-</a:t>
                      </a:r>
                      <a:r>
                        <a:rPr lang="sv-SE" sz="800" b="1" kern="0" dirty="0" err="1">
                          <a:solidFill>
                            <a:schemeClr val="tx1"/>
                          </a:solidFill>
                          <a:effectLst/>
                        </a:rPr>
                        <a:t>clock</a:t>
                      </a:r>
                      <a:r>
                        <a:rPr lang="sv-SE" sz="800" b="1" kern="0" dirty="0">
                          <a:solidFill>
                            <a:schemeClr val="tx1"/>
                          </a:solidFill>
                          <a:effectLst/>
                        </a:rPr>
                        <a:t>" COM (2025)80</a:t>
                      </a:r>
                      <a:endParaRPr lang="sv-SE" sz="900" b="1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b="1" kern="0" dirty="0">
                          <a:solidFill>
                            <a:schemeClr val="tx1"/>
                          </a:solidFill>
                          <a:effectLst/>
                        </a:rPr>
                        <a:t>Omnibusförslag steg 2: omarbetningar i CSRD och ESRS. Ref COM(2025)81 samt SWD_Omnibus-80-81</a:t>
                      </a:r>
                      <a:endParaRPr lang="sv-SE" sz="900" b="1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b="1" kern="0" dirty="0">
                          <a:solidFill>
                            <a:schemeClr val="tx1"/>
                          </a:solidFill>
                          <a:effectLst/>
                        </a:rPr>
                        <a:t>Referens</a:t>
                      </a:r>
                      <a:endParaRPr lang="sv-SE" sz="900" b="1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805435"/>
                  </a:ext>
                </a:extLst>
              </a:tr>
              <a:tr h="585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Rapporteringsstandarder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Färre standarder och förenklade standarder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Från 2024: 12 st. generella standarder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Från 2026: Sektorspecifika standarder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Från 2026: Standarder för noterade SME (LSME)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Endast generella standarder, vilka även föreslås förenklas med fokus på: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- Tydliggörande av den dubbla väsentlighetsanalysen.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- Kvantitativa upplysningar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- Klargöra upplysningar som är otydliga och svåra att tolka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u="sng" kern="0" dirty="0">
                          <a:solidFill>
                            <a:schemeClr val="tx1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https://ec.europa.eu/commission/presscorner/detail/en/qanda_25_615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615263"/>
                  </a:ext>
                </a:extLst>
              </a:tr>
              <a:tr h="7428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Värdekedjan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Avsevärd minskning trickle-down-effekten</a:t>
                      </a:r>
                      <a:endParaRPr lang="sv-SE" sz="9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Gränsen för vilka upplysningar som större företag kan begära från SME i värdekedjan (VC-</a:t>
                      </a:r>
                      <a:r>
                        <a:rPr lang="sv-SE" sz="800" kern="0" dirty="0" err="1">
                          <a:solidFill>
                            <a:schemeClr val="tx1"/>
                          </a:solidFill>
                          <a:effectLst/>
                        </a:rPr>
                        <a:t>cap</a:t>
                      </a: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) definieras av LSME-standarden.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Rapporteringen ska dock omfatta information om värdekedjan varav utskrattningar kan behöva göras.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Gräsen för vilka upplysningar som företag i </a:t>
                      </a:r>
                      <a:r>
                        <a:rPr lang="sv-SE" sz="800" kern="0" dirty="0" err="1">
                          <a:solidFill>
                            <a:schemeClr val="tx1"/>
                          </a:solidFill>
                          <a:effectLst/>
                        </a:rPr>
                        <a:t>scope</a:t>
                      </a: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 kan begära av enheter av värdekedjan ersätts med ett nytt VC-</a:t>
                      </a:r>
                      <a:r>
                        <a:rPr lang="sv-SE" sz="800" kern="0" dirty="0" err="1">
                          <a:solidFill>
                            <a:schemeClr val="tx1"/>
                          </a:solidFill>
                          <a:effectLst/>
                        </a:rPr>
                        <a:t>cap</a:t>
                      </a: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. Den nya gränsen vilket definieras av den frivilliga standard (VSME) som föreslås antas av kommissionen som en delegerad akt. Detta vad gäller förfrågningar från företag med färre än 1 000 anställda.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Rapporteringen ska dock fortsatt omfatta information om värdekedjan varav utskrattningar kan behöva göras.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(ref. Omnibus COM(2025)81 artikel 2 punkt (8) ny artikel 29ca i redovisningsdirektivet) samt (ref. Omnibus COM(2025)81 artikel 2 punkt (2 och 4) ändrar artikel 19a och 29a i redovisningsdirektivet)</a:t>
                      </a:r>
                      <a:endParaRPr lang="sv-SE" sz="9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9755200"/>
                  </a:ext>
                </a:extLst>
              </a:tr>
              <a:tr h="295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Sektorspecifika standarder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Upphör</a:t>
                      </a:r>
                      <a:endParaRPr lang="sv-SE" sz="9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Ja. Kommissionen skulle anta de första sektorstandarderna under 2026.</a:t>
                      </a:r>
                      <a:endParaRPr lang="sv-SE" sz="9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Nej. Sektorstandarder slopas.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För vägledning behöver företagen vända sig till internationella standarder från GRI och SASB (ISSB).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Omnibus COM(2025)81 artikel 1 punkt (6) ändrar artikel 29b i redovisningsdirektivet) </a:t>
                      </a:r>
                      <a:endParaRPr lang="sv-SE" sz="9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731765"/>
                  </a:ext>
                </a:extLst>
              </a:tr>
              <a:tr h="891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Granskningskrav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Stannar vid översiktlig granskning</a:t>
                      </a:r>
                      <a:endParaRPr lang="sv-SE" sz="9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Översiktlig granskning med en ambition att övergå till granskning med rimlig säkerhet.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Kommissionen ska anta standarder för översiktlig granskning senast 2026.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I Sverige ska granskningen genomföras enligt </a:t>
                      </a:r>
                      <a:r>
                        <a:rPr lang="sv-SE" sz="800" kern="0" dirty="0" err="1">
                          <a:solidFill>
                            <a:schemeClr val="tx1"/>
                          </a:solidFill>
                          <a:effectLst/>
                        </a:rPr>
                        <a:t>RevR</a:t>
                      </a: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 19 fram tills att kommissionen antagit obligatoriska standarder.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Översiktlig granskning. Slopad ambition att övergå till granskning med rimlig säkerhet.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Tidsplan för när kommissionen ska anta standarder för översiktlig granskning tas bort, det adderas förslag om att kommissionen ska ta fram riktad vägledning för den översiktliga granskningen senast under 2026.</a:t>
                      </a: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b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Explicit förslag att revisorns yttrande ska utformas med respekt för företagens skyldighet att inte kräva mer information från enheter i värdekedjan än vad som framställs i nytt VC-</a:t>
                      </a:r>
                      <a:r>
                        <a:rPr lang="sv-SE" sz="800" kern="0" dirty="0" err="1">
                          <a:solidFill>
                            <a:schemeClr val="tx1"/>
                          </a:solidFill>
                          <a:effectLst/>
                        </a:rPr>
                        <a:t>cap</a:t>
                      </a: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(ref. Omnibus COM(2025)81 artikel 1 punkt (9)  och (10) ersätter artikel 26a p.3 och 48 a(2) i revisionsdirektivet) samt (ref. Omnibus COM(2025)81 artikel 2 punkt (11) ändrar artikel 34 i redovisningsdirektivet) 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2056958"/>
                  </a:ext>
                </a:extLst>
              </a:tr>
              <a:tr h="299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Digital taggning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Upprätta förvaltningsberättelsen i esef och märka upp den i det enhetliga elektroniska format som anges i (EU) 2019/815.</a:t>
                      </a:r>
                      <a:endParaRPr lang="sv-SE" sz="9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  <a:t>Kravet på att märka upp hållbarhetsrapporten kvarstår, men det framgår explicit att kravet inte gäller innan regler för uppmärkningen har antagits.</a:t>
                      </a:r>
                      <a:br>
                        <a:rPr lang="sv-SE" sz="800" kern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sv-SE" sz="9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v-SE" sz="800" kern="0" dirty="0">
                          <a:solidFill>
                            <a:schemeClr val="tx1"/>
                          </a:solidFill>
                          <a:effectLst/>
                        </a:rPr>
                        <a:t>(ref. Omnibus COM(2025)81 artikel 2 punkt (9)  och (10) ersätter artikel 29d och 33 p.1 i redovisningsdirektivet) </a:t>
                      </a:r>
                      <a:endParaRPr lang="sv-SE" sz="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2209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022259"/>
      </p:ext>
    </p:extLst>
  </p:cSld>
  <p:clrMapOvr>
    <a:masterClrMapping/>
  </p:clrMapOvr>
</p:sld>
</file>

<file path=ppt/theme/theme1.xml><?xml version="1.0" encoding="utf-8"?>
<a:theme xmlns:a="http://schemas.openxmlformats.org/drawingml/2006/main" name="FAR lila">
  <a:themeElements>
    <a:clrScheme name="FAR">
      <a:dk1>
        <a:srgbClr val="000000"/>
      </a:dk1>
      <a:lt1>
        <a:srgbClr val="FFFFFF"/>
      </a:lt1>
      <a:dk2>
        <a:srgbClr val="7C5BA3"/>
      </a:dk2>
      <a:lt2>
        <a:srgbClr val="E2D7F1"/>
      </a:lt2>
      <a:accent1>
        <a:srgbClr val="293D47"/>
      </a:accent1>
      <a:accent2>
        <a:srgbClr val="66BFB4"/>
      </a:accent2>
      <a:accent3>
        <a:srgbClr val="FFE200"/>
      </a:accent3>
      <a:accent4>
        <a:srgbClr val="710666"/>
      </a:accent4>
      <a:accent5>
        <a:srgbClr val="FF48B0"/>
      </a:accent5>
      <a:accent6>
        <a:srgbClr val="20BEE8"/>
      </a:accent6>
      <a:hlink>
        <a:srgbClr val="710666"/>
      </a:hlink>
      <a:folHlink>
        <a:srgbClr val="FAE4D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R_PPT_mall_16x9" id="{AB3577BB-DB2E-5742-835B-9D9AF53C753B}" vid="{5210DF70-4FFC-C148-B019-088BD0BE3D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1014</Words>
  <Application>Microsoft Office PowerPoint</Application>
  <PresentationFormat>Bredbild</PresentationFormat>
  <Paragraphs>57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5" baseType="lpstr">
      <vt:lpstr>Aptos</vt:lpstr>
      <vt:lpstr>Arial</vt:lpstr>
      <vt:lpstr>FAR lila</vt:lpstr>
      <vt:lpstr>CSRD/Redovisningsdirektivet/Revisionsdirektivet-  föreslagna ändringar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 Lissdaniels</dc:creator>
  <cp:lastModifiedBy>Sara Lissdaniels</cp:lastModifiedBy>
  <cp:revision>1</cp:revision>
  <dcterms:created xsi:type="dcterms:W3CDTF">2025-03-17T15:36:50Z</dcterms:created>
  <dcterms:modified xsi:type="dcterms:W3CDTF">2025-03-17T15:37:33Z</dcterms:modified>
</cp:coreProperties>
</file>